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3"/>
  </p:notesMasterIdLst>
  <p:handoutMasterIdLst>
    <p:handoutMasterId r:id="rId24"/>
  </p:handoutMasterIdLst>
  <p:sldIdLst>
    <p:sldId id="256" r:id="rId2"/>
    <p:sldId id="314" r:id="rId3"/>
    <p:sldId id="266" r:id="rId4"/>
    <p:sldId id="301" r:id="rId5"/>
    <p:sldId id="302" r:id="rId6"/>
    <p:sldId id="317" r:id="rId7"/>
    <p:sldId id="303" r:id="rId8"/>
    <p:sldId id="304" r:id="rId9"/>
    <p:sldId id="313" r:id="rId10"/>
    <p:sldId id="305" r:id="rId11"/>
    <p:sldId id="306" r:id="rId12"/>
    <p:sldId id="316" r:id="rId13"/>
    <p:sldId id="319" r:id="rId14"/>
    <p:sldId id="307" r:id="rId15"/>
    <p:sldId id="310" r:id="rId16"/>
    <p:sldId id="315" r:id="rId17"/>
    <p:sldId id="308" r:id="rId18"/>
    <p:sldId id="309" r:id="rId19"/>
    <p:sldId id="318" r:id="rId20"/>
    <p:sldId id="311" r:id="rId21"/>
    <p:sldId id="312" r:id="rId22"/>
  </p:sldIdLst>
  <p:sldSz cx="9144000" cy="6858000" type="screen4x3"/>
  <p:notesSz cx="6794500" cy="9931400"/>
  <p:defaultTextStyle>
    <a:defPPr>
      <a:defRPr lang="de-DE"/>
    </a:defPPr>
    <a:lvl1pPr algn="l" rtl="0" eaLnBrk="0" fontAlgn="base" hangingPunct="0">
      <a:spcBef>
        <a:spcPct val="0"/>
      </a:spcBef>
      <a:spcAft>
        <a:spcPct val="0"/>
      </a:spcAft>
      <a:defRPr sz="2400" kern="1200">
        <a:solidFill>
          <a:schemeClr val="tx1"/>
        </a:solidFill>
        <a:latin typeface="Arial" charset="0"/>
        <a:ea typeface="Geneva" charset="-128"/>
        <a:cs typeface="+mn-cs"/>
      </a:defRPr>
    </a:lvl1pPr>
    <a:lvl2pPr marL="457200" algn="l" rtl="0" eaLnBrk="0" fontAlgn="base" hangingPunct="0">
      <a:spcBef>
        <a:spcPct val="0"/>
      </a:spcBef>
      <a:spcAft>
        <a:spcPct val="0"/>
      </a:spcAft>
      <a:defRPr sz="2400" kern="1200">
        <a:solidFill>
          <a:schemeClr val="tx1"/>
        </a:solidFill>
        <a:latin typeface="Arial" charset="0"/>
        <a:ea typeface="Geneva" charset="-128"/>
        <a:cs typeface="+mn-cs"/>
      </a:defRPr>
    </a:lvl2pPr>
    <a:lvl3pPr marL="914400" algn="l" rtl="0" eaLnBrk="0" fontAlgn="base" hangingPunct="0">
      <a:spcBef>
        <a:spcPct val="0"/>
      </a:spcBef>
      <a:spcAft>
        <a:spcPct val="0"/>
      </a:spcAft>
      <a:defRPr sz="2400" kern="1200">
        <a:solidFill>
          <a:schemeClr val="tx1"/>
        </a:solidFill>
        <a:latin typeface="Arial" charset="0"/>
        <a:ea typeface="Geneva" charset="-128"/>
        <a:cs typeface="+mn-cs"/>
      </a:defRPr>
    </a:lvl3pPr>
    <a:lvl4pPr marL="1371600" algn="l" rtl="0" eaLnBrk="0" fontAlgn="base" hangingPunct="0">
      <a:spcBef>
        <a:spcPct val="0"/>
      </a:spcBef>
      <a:spcAft>
        <a:spcPct val="0"/>
      </a:spcAft>
      <a:defRPr sz="2400" kern="1200">
        <a:solidFill>
          <a:schemeClr val="tx1"/>
        </a:solidFill>
        <a:latin typeface="Arial" charset="0"/>
        <a:ea typeface="Geneva" charset="-128"/>
        <a:cs typeface="+mn-cs"/>
      </a:defRPr>
    </a:lvl4pPr>
    <a:lvl5pPr marL="1828800" algn="l" rtl="0" eaLnBrk="0" fontAlgn="base" hangingPunct="0">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0B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660"/>
  </p:normalViewPr>
  <p:slideViewPr>
    <p:cSldViewPr>
      <p:cViewPr>
        <p:scale>
          <a:sx n="100" d="100"/>
          <a:sy n="100" d="100"/>
        </p:scale>
        <p:origin x="-1224"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50" y="-7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467CE-5328-40D9-9AF2-89F154DC2916}" type="doc">
      <dgm:prSet loTypeId="urn:microsoft.com/office/officeart/2005/8/layout/chevron1" loCatId="process" qsTypeId="urn:microsoft.com/office/officeart/2005/8/quickstyle/simple3" qsCatId="simple" csTypeId="urn:microsoft.com/office/officeart/2005/8/colors/accent1_2" csCatId="accent1" phldr="1"/>
      <dgm:spPr/>
    </dgm:pt>
    <dgm:pt modelId="{0A7DD3EF-21E2-4ED7-B654-7FBB8920C636}">
      <dgm:prSet phldrT="[Text]" custT="1"/>
      <dgm:spPr/>
      <dgm:t>
        <a:bodyPr/>
        <a:lstStyle/>
        <a:p>
          <a:r>
            <a:rPr lang="fr-BE" sz="1800" b="1" dirty="0" smtClean="0">
              <a:solidFill>
                <a:srgbClr val="FF0000"/>
              </a:solidFill>
            </a:rPr>
            <a:t>Ouverture</a:t>
          </a:r>
          <a:endParaRPr lang="fr-BE" sz="1800" b="1" dirty="0">
            <a:solidFill>
              <a:srgbClr val="FF0000"/>
            </a:solidFill>
          </a:endParaRPr>
        </a:p>
      </dgm:t>
    </dgm:pt>
    <dgm:pt modelId="{2F057173-70EA-43FD-AB83-9F3DDCBED205}" type="parTrans" cxnId="{90C8F330-D0F9-4C59-9346-FBA5FADB964C}">
      <dgm:prSet/>
      <dgm:spPr/>
      <dgm:t>
        <a:bodyPr/>
        <a:lstStyle/>
        <a:p>
          <a:endParaRPr lang="fr-BE"/>
        </a:p>
      </dgm:t>
    </dgm:pt>
    <dgm:pt modelId="{2F9E34BF-7CA0-41DD-893F-68EBE52C99F4}" type="sibTrans" cxnId="{90C8F330-D0F9-4C59-9346-FBA5FADB964C}">
      <dgm:prSet/>
      <dgm:spPr/>
      <dgm:t>
        <a:bodyPr/>
        <a:lstStyle/>
        <a:p>
          <a:endParaRPr lang="fr-BE"/>
        </a:p>
      </dgm:t>
    </dgm:pt>
    <dgm:pt modelId="{01394964-ECDB-41B1-A05F-5E569858F766}">
      <dgm:prSet phldrT="[Text]" custT="1"/>
      <dgm:spPr/>
      <dgm:t>
        <a:bodyPr/>
        <a:lstStyle/>
        <a:p>
          <a:r>
            <a:rPr lang="fr-BE" sz="1800" dirty="0" smtClean="0"/>
            <a:t>Gestion Amiable</a:t>
          </a:r>
          <a:endParaRPr lang="fr-BE" sz="1800" dirty="0"/>
        </a:p>
      </dgm:t>
    </dgm:pt>
    <dgm:pt modelId="{67F45C9F-EACB-4B07-A37E-339546E44E73}" type="parTrans" cxnId="{DA208347-FE30-4EBB-A05F-0E4A0DAE1211}">
      <dgm:prSet/>
      <dgm:spPr/>
      <dgm:t>
        <a:bodyPr/>
        <a:lstStyle/>
        <a:p>
          <a:endParaRPr lang="fr-BE"/>
        </a:p>
      </dgm:t>
    </dgm:pt>
    <dgm:pt modelId="{E473C2CA-762B-4D3F-8248-132F819396CA}" type="sibTrans" cxnId="{DA208347-FE30-4EBB-A05F-0E4A0DAE1211}">
      <dgm:prSet/>
      <dgm:spPr/>
      <dgm:t>
        <a:bodyPr/>
        <a:lstStyle/>
        <a:p>
          <a:endParaRPr lang="fr-BE"/>
        </a:p>
      </dgm:t>
    </dgm:pt>
    <dgm:pt modelId="{53CAA763-FE82-48D4-873B-02FF1275E627}">
      <dgm:prSet phldrT="[Text]" custT="1"/>
      <dgm:spPr/>
      <dgm:t>
        <a:bodyPr/>
        <a:lstStyle/>
        <a:p>
          <a:r>
            <a:rPr lang="fr-BE" sz="1600" dirty="0" smtClean="0"/>
            <a:t>Gestion « Avocats »</a:t>
          </a:r>
          <a:endParaRPr lang="fr-BE" sz="1600" dirty="0"/>
        </a:p>
      </dgm:t>
    </dgm:pt>
    <dgm:pt modelId="{A24AA10C-E266-4E34-9F13-100500BF1424}" type="parTrans" cxnId="{6F451203-F57A-467D-8736-621CD475C47F}">
      <dgm:prSet/>
      <dgm:spPr/>
      <dgm:t>
        <a:bodyPr/>
        <a:lstStyle/>
        <a:p>
          <a:endParaRPr lang="fr-BE"/>
        </a:p>
      </dgm:t>
    </dgm:pt>
    <dgm:pt modelId="{A25063D3-888D-4AE1-AE6A-A748C06AA2CF}" type="sibTrans" cxnId="{6F451203-F57A-467D-8736-621CD475C47F}">
      <dgm:prSet/>
      <dgm:spPr/>
      <dgm:t>
        <a:bodyPr/>
        <a:lstStyle/>
        <a:p>
          <a:endParaRPr lang="fr-BE"/>
        </a:p>
      </dgm:t>
    </dgm:pt>
    <dgm:pt modelId="{2403AF8A-ED9D-43E6-A10B-B9132554C2F0}">
      <dgm:prSet custT="1"/>
      <dgm:spPr/>
      <dgm:t>
        <a:bodyPr/>
        <a:lstStyle/>
        <a:p>
          <a:r>
            <a:rPr lang="fr-BE" sz="1800" dirty="0" smtClean="0"/>
            <a:t>Clôture</a:t>
          </a:r>
          <a:endParaRPr lang="fr-BE" sz="1800" dirty="0"/>
        </a:p>
      </dgm:t>
    </dgm:pt>
    <dgm:pt modelId="{1D8B82A0-F96D-4D6A-83F8-64EA992E78E6}" type="parTrans" cxnId="{72C1B18F-F9D4-4D17-860E-C73BC43D3A7D}">
      <dgm:prSet/>
      <dgm:spPr/>
      <dgm:t>
        <a:bodyPr/>
        <a:lstStyle/>
        <a:p>
          <a:endParaRPr lang="fr-BE"/>
        </a:p>
      </dgm:t>
    </dgm:pt>
    <dgm:pt modelId="{61D12D2D-8E22-4336-9ADF-4C153C1AAD5C}" type="sibTrans" cxnId="{72C1B18F-F9D4-4D17-860E-C73BC43D3A7D}">
      <dgm:prSet/>
      <dgm:spPr/>
      <dgm:t>
        <a:bodyPr/>
        <a:lstStyle/>
        <a:p>
          <a:endParaRPr lang="fr-BE"/>
        </a:p>
      </dgm:t>
    </dgm:pt>
    <dgm:pt modelId="{3D1F9807-DA07-4A96-AEF9-4D8F30345B59}" type="pres">
      <dgm:prSet presAssocID="{834467CE-5328-40D9-9AF2-89F154DC2916}" presName="Name0" presStyleCnt="0">
        <dgm:presLayoutVars>
          <dgm:dir/>
          <dgm:animLvl val="lvl"/>
          <dgm:resizeHandles val="exact"/>
        </dgm:presLayoutVars>
      </dgm:prSet>
      <dgm:spPr/>
    </dgm:pt>
    <dgm:pt modelId="{50156E2F-FF49-4CE7-9145-DDA422D8BE77}" type="pres">
      <dgm:prSet presAssocID="{0A7DD3EF-21E2-4ED7-B654-7FBB8920C636}" presName="parTxOnly" presStyleLbl="node1" presStyleIdx="0" presStyleCnt="4" custLinFactNeighborX="-1718" custLinFactNeighborY="-2906">
        <dgm:presLayoutVars>
          <dgm:chMax val="0"/>
          <dgm:chPref val="0"/>
          <dgm:bulletEnabled val="1"/>
        </dgm:presLayoutVars>
      </dgm:prSet>
      <dgm:spPr/>
      <dgm:t>
        <a:bodyPr/>
        <a:lstStyle/>
        <a:p>
          <a:endParaRPr lang="fr-BE"/>
        </a:p>
      </dgm:t>
    </dgm:pt>
    <dgm:pt modelId="{97FAEE2A-E801-46A8-98D3-9A8C42BC2FD6}" type="pres">
      <dgm:prSet presAssocID="{2F9E34BF-7CA0-41DD-893F-68EBE52C99F4}" presName="parTxOnlySpace" presStyleCnt="0"/>
      <dgm:spPr/>
    </dgm:pt>
    <dgm:pt modelId="{8143F70D-5159-4448-A509-AC6536B6BF8F}" type="pres">
      <dgm:prSet presAssocID="{01394964-ECDB-41B1-A05F-5E569858F766}" presName="parTxOnly" presStyleLbl="node1" presStyleIdx="1" presStyleCnt="4">
        <dgm:presLayoutVars>
          <dgm:chMax val="0"/>
          <dgm:chPref val="0"/>
          <dgm:bulletEnabled val="1"/>
        </dgm:presLayoutVars>
      </dgm:prSet>
      <dgm:spPr/>
      <dgm:t>
        <a:bodyPr/>
        <a:lstStyle/>
        <a:p>
          <a:endParaRPr lang="fr-BE"/>
        </a:p>
      </dgm:t>
    </dgm:pt>
    <dgm:pt modelId="{B87A18C1-B881-46A1-8C89-65956D9B3DA2}" type="pres">
      <dgm:prSet presAssocID="{E473C2CA-762B-4D3F-8248-132F819396CA}" presName="parTxOnlySpace" presStyleCnt="0"/>
      <dgm:spPr/>
    </dgm:pt>
    <dgm:pt modelId="{067A4658-64F2-40A6-A4BE-B555C9E78ED0}" type="pres">
      <dgm:prSet presAssocID="{53CAA763-FE82-48D4-873B-02FF1275E627}" presName="parTxOnly" presStyleLbl="node1" presStyleIdx="2" presStyleCnt="4">
        <dgm:presLayoutVars>
          <dgm:chMax val="0"/>
          <dgm:chPref val="0"/>
          <dgm:bulletEnabled val="1"/>
        </dgm:presLayoutVars>
      </dgm:prSet>
      <dgm:spPr/>
      <dgm:t>
        <a:bodyPr/>
        <a:lstStyle/>
        <a:p>
          <a:endParaRPr lang="fr-BE"/>
        </a:p>
      </dgm:t>
    </dgm:pt>
    <dgm:pt modelId="{AD5D57C8-DBA5-4C82-BDBD-AF08B013CAC0}" type="pres">
      <dgm:prSet presAssocID="{A25063D3-888D-4AE1-AE6A-A748C06AA2CF}" presName="parTxOnlySpace" presStyleCnt="0"/>
      <dgm:spPr/>
    </dgm:pt>
    <dgm:pt modelId="{858C376E-2F03-4AE1-918E-CAF088BE17B9}" type="pres">
      <dgm:prSet presAssocID="{2403AF8A-ED9D-43E6-A10B-B9132554C2F0}" presName="parTxOnly" presStyleLbl="node1" presStyleIdx="3" presStyleCnt="4">
        <dgm:presLayoutVars>
          <dgm:chMax val="0"/>
          <dgm:chPref val="0"/>
          <dgm:bulletEnabled val="1"/>
        </dgm:presLayoutVars>
      </dgm:prSet>
      <dgm:spPr/>
      <dgm:t>
        <a:bodyPr/>
        <a:lstStyle/>
        <a:p>
          <a:endParaRPr lang="fr-BE"/>
        </a:p>
      </dgm:t>
    </dgm:pt>
  </dgm:ptLst>
  <dgm:cxnLst>
    <dgm:cxn modelId="{6F451203-F57A-467D-8736-621CD475C47F}" srcId="{834467CE-5328-40D9-9AF2-89F154DC2916}" destId="{53CAA763-FE82-48D4-873B-02FF1275E627}" srcOrd="2" destOrd="0" parTransId="{A24AA10C-E266-4E34-9F13-100500BF1424}" sibTransId="{A25063D3-888D-4AE1-AE6A-A748C06AA2CF}"/>
    <dgm:cxn modelId="{D1D1A5DD-F854-438F-AF0E-9C6A095FC2D4}" type="presOf" srcId="{0A7DD3EF-21E2-4ED7-B654-7FBB8920C636}" destId="{50156E2F-FF49-4CE7-9145-DDA422D8BE77}" srcOrd="0" destOrd="0" presId="urn:microsoft.com/office/officeart/2005/8/layout/chevron1"/>
    <dgm:cxn modelId="{A7CFD882-4E19-4151-8B63-49E30FD83271}" type="presOf" srcId="{01394964-ECDB-41B1-A05F-5E569858F766}" destId="{8143F70D-5159-4448-A509-AC6536B6BF8F}" srcOrd="0" destOrd="0" presId="urn:microsoft.com/office/officeart/2005/8/layout/chevron1"/>
    <dgm:cxn modelId="{F9150477-2ED7-4756-A776-BB4C6F2E3E08}" type="presOf" srcId="{53CAA763-FE82-48D4-873B-02FF1275E627}" destId="{067A4658-64F2-40A6-A4BE-B555C9E78ED0}" srcOrd="0" destOrd="0" presId="urn:microsoft.com/office/officeart/2005/8/layout/chevron1"/>
    <dgm:cxn modelId="{90C8F330-D0F9-4C59-9346-FBA5FADB964C}" srcId="{834467CE-5328-40D9-9AF2-89F154DC2916}" destId="{0A7DD3EF-21E2-4ED7-B654-7FBB8920C636}" srcOrd="0" destOrd="0" parTransId="{2F057173-70EA-43FD-AB83-9F3DDCBED205}" sibTransId="{2F9E34BF-7CA0-41DD-893F-68EBE52C99F4}"/>
    <dgm:cxn modelId="{816FC5C7-9D45-4B86-9BD5-9A01357C5428}" type="presOf" srcId="{834467CE-5328-40D9-9AF2-89F154DC2916}" destId="{3D1F9807-DA07-4A96-AEF9-4D8F30345B59}" srcOrd="0" destOrd="0" presId="urn:microsoft.com/office/officeart/2005/8/layout/chevron1"/>
    <dgm:cxn modelId="{72C1B18F-F9D4-4D17-860E-C73BC43D3A7D}" srcId="{834467CE-5328-40D9-9AF2-89F154DC2916}" destId="{2403AF8A-ED9D-43E6-A10B-B9132554C2F0}" srcOrd="3" destOrd="0" parTransId="{1D8B82A0-F96D-4D6A-83F8-64EA992E78E6}" sibTransId="{61D12D2D-8E22-4336-9ADF-4C153C1AAD5C}"/>
    <dgm:cxn modelId="{2080E7C9-A5F0-47B8-A3D4-75D6E8BA255C}" type="presOf" srcId="{2403AF8A-ED9D-43E6-A10B-B9132554C2F0}" destId="{858C376E-2F03-4AE1-918E-CAF088BE17B9}" srcOrd="0" destOrd="0" presId="urn:microsoft.com/office/officeart/2005/8/layout/chevron1"/>
    <dgm:cxn modelId="{DA208347-FE30-4EBB-A05F-0E4A0DAE1211}" srcId="{834467CE-5328-40D9-9AF2-89F154DC2916}" destId="{01394964-ECDB-41B1-A05F-5E569858F766}" srcOrd="1" destOrd="0" parTransId="{67F45C9F-EACB-4B07-A37E-339546E44E73}" sibTransId="{E473C2CA-762B-4D3F-8248-132F819396CA}"/>
    <dgm:cxn modelId="{0F2B082C-D9BF-4FCB-9EC2-847D708F68EC}" type="presParOf" srcId="{3D1F9807-DA07-4A96-AEF9-4D8F30345B59}" destId="{50156E2F-FF49-4CE7-9145-DDA422D8BE77}" srcOrd="0" destOrd="0" presId="urn:microsoft.com/office/officeart/2005/8/layout/chevron1"/>
    <dgm:cxn modelId="{5D9755B8-FA7E-435B-BEB8-D548123E310A}" type="presParOf" srcId="{3D1F9807-DA07-4A96-AEF9-4D8F30345B59}" destId="{97FAEE2A-E801-46A8-98D3-9A8C42BC2FD6}" srcOrd="1" destOrd="0" presId="urn:microsoft.com/office/officeart/2005/8/layout/chevron1"/>
    <dgm:cxn modelId="{9E5C8E81-77FE-419D-B67E-CC726EF6977A}" type="presParOf" srcId="{3D1F9807-DA07-4A96-AEF9-4D8F30345B59}" destId="{8143F70D-5159-4448-A509-AC6536B6BF8F}" srcOrd="2" destOrd="0" presId="urn:microsoft.com/office/officeart/2005/8/layout/chevron1"/>
    <dgm:cxn modelId="{39553A8A-23EE-4F43-BDBD-3CD18AA83518}" type="presParOf" srcId="{3D1F9807-DA07-4A96-AEF9-4D8F30345B59}" destId="{B87A18C1-B881-46A1-8C89-65956D9B3DA2}" srcOrd="3" destOrd="0" presId="urn:microsoft.com/office/officeart/2005/8/layout/chevron1"/>
    <dgm:cxn modelId="{97CC4997-869A-4331-B4F8-214D500A5960}" type="presParOf" srcId="{3D1F9807-DA07-4A96-AEF9-4D8F30345B59}" destId="{067A4658-64F2-40A6-A4BE-B555C9E78ED0}" srcOrd="4" destOrd="0" presId="urn:microsoft.com/office/officeart/2005/8/layout/chevron1"/>
    <dgm:cxn modelId="{825156C9-E4A5-4B04-AEE8-770E89EB74F7}" type="presParOf" srcId="{3D1F9807-DA07-4A96-AEF9-4D8F30345B59}" destId="{AD5D57C8-DBA5-4C82-BDBD-AF08B013CAC0}" srcOrd="5" destOrd="0" presId="urn:microsoft.com/office/officeart/2005/8/layout/chevron1"/>
    <dgm:cxn modelId="{1CFC7E73-C7B7-474E-A394-DDA8C528AD46}" type="presParOf" srcId="{3D1F9807-DA07-4A96-AEF9-4D8F30345B59}" destId="{858C376E-2F03-4AE1-918E-CAF088BE17B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467CE-5328-40D9-9AF2-89F154DC2916}" type="doc">
      <dgm:prSet loTypeId="urn:microsoft.com/office/officeart/2005/8/layout/chevron1" loCatId="process" qsTypeId="urn:microsoft.com/office/officeart/2005/8/quickstyle/simple3" qsCatId="simple" csTypeId="urn:microsoft.com/office/officeart/2005/8/colors/accent1_2" csCatId="accent1" phldr="1"/>
      <dgm:spPr/>
    </dgm:pt>
    <dgm:pt modelId="{0A7DD3EF-21E2-4ED7-B654-7FBB8920C636}">
      <dgm:prSet phldrT="[Text]" custT="1"/>
      <dgm:spPr/>
      <dgm:t>
        <a:bodyPr/>
        <a:lstStyle/>
        <a:p>
          <a:r>
            <a:rPr lang="fr-BE" sz="1800" b="1" dirty="0" smtClean="0">
              <a:solidFill>
                <a:srgbClr val="FF0000"/>
              </a:solidFill>
            </a:rPr>
            <a:t>Ouverture</a:t>
          </a:r>
          <a:endParaRPr lang="fr-BE" sz="1800" b="1" dirty="0">
            <a:solidFill>
              <a:srgbClr val="FF0000"/>
            </a:solidFill>
          </a:endParaRPr>
        </a:p>
      </dgm:t>
    </dgm:pt>
    <dgm:pt modelId="{2F057173-70EA-43FD-AB83-9F3DDCBED205}" type="parTrans" cxnId="{90C8F330-D0F9-4C59-9346-FBA5FADB964C}">
      <dgm:prSet/>
      <dgm:spPr/>
      <dgm:t>
        <a:bodyPr/>
        <a:lstStyle/>
        <a:p>
          <a:endParaRPr lang="fr-BE"/>
        </a:p>
      </dgm:t>
    </dgm:pt>
    <dgm:pt modelId="{2F9E34BF-7CA0-41DD-893F-68EBE52C99F4}" type="sibTrans" cxnId="{90C8F330-D0F9-4C59-9346-FBA5FADB964C}">
      <dgm:prSet/>
      <dgm:spPr/>
      <dgm:t>
        <a:bodyPr/>
        <a:lstStyle/>
        <a:p>
          <a:endParaRPr lang="fr-BE"/>
        </a:p>
      </dgm:t>
    </dgm:pt>
    <dgm:pt modelId="{01394964-ECDB-41B1-A05F-5E569858F766}">
      <dgm:prSet phldrT="[Text]" custT="1"/>
      <dgm:spPr/>
      <dgm:t>
        <a:bodyPr/>
        <a:lstStyle/>
        <a:p>
          <a:r>
            <a:rPr lang="fr-BE" sz="1800" dirty="0" smtClean="0"/>
            <a:t>Gestion Amiable</a:t>
          </a:r>
          <a:endParaRPr lang="fr-BE" sz="1800" dirty="0"/>
        </a:p>
      </dgm:t>
    </dgm:pt>
    <dgm:pt modelId="{67F45C9F-EACB-4B07-A37E-339546E44E73}" type="parTrans" cxnId="{DA208347-FE30-4EBB-A05F-0E4A0DAE1211}">
      <dgm:prSet/>
      <dgm:spPr/>
      <dgm:t>
        <a:bodyPr/>
        <a:lstStyle/>
        <a:p>
          <a:endParaRPr lang="fr-BE"/>
        </a:p>
      </dgm:t>
    </dgm:pt>
    <dgm:pt modelId="{E473C2CA-762B-4D3F-8248-132F819396CA}" type="sibTrans" cxnId="{DA208347-FE30-4EBB-A05F-0E4A0DAE1211}">
      <dgm:prSet/>
      <dgm:spPr/>
      <dgm:t>
        <a:bodyPr/>
        <a:lstStyle/>
        <a:p>
          <a:endParaRPr lang="fr-BE"/>
        </a:p>
      </dgm:t>
    </dgm:pt>
    <dgm:pt modelId="{53CAA763-FE82-48D4-873B-02FF1275E627}">
      <dgm:prSet phldrT="[Text]" custT="1"/>
      <dgm:spPr/>
      <dgm:t>
        <a:bodyPr/>
        <a:lstStyle/>
        <a:p>
          <a:r>
            <a:rPr lang="fr-BE" sz="1600" dirty="0" smtClean="0"/>
            <a:t>Gestion « Avocats »</a:t>
          </a:r>
          <a:endParaRPr lang="fr-BE" sz="1600" dirty="0"/>
        </a:p>
      </dgm:t>
    </dgm:pt>
    <dgm:pt modelId="{A24AA10C-E266-4E34-9F13-100500BF1424}" type="parTrans" cxnId="{6F451203-F57A-467D-8736-621CD475C47F}">
      <dgm:prSet/>
      <dgm:spPr/>
      <dgm:t>
        <a:bodyPr/>
        <a:lstStyle/>
        <a:p>
          <a:endParaRPr lang="fr-BE"/>
        </a:p>
      </dgm:t>
    </dgm:pt>
    <dgm:pt modelId="{A25063D3-888D-4AE1-AE6A-A748C06AA2CF}" type="sibTrans" cxnId="{6F451203-F57A-467D-8736-621CD475C47F}">
      <dgm:prSet/>
      <dgm:spPr/>
      <dgm:t>
        <a:bodyPr/>
        <a:lstStyle/>
        <a:p>
          <a:endParaRPr lang="fr-BE"/>
        </a:p>
      </dgm:t>
    </dgm:pt>
    <dgm:pt modelId="{2403AF8A-ED9D-43E6-A10B-B9132554C2F0}">
      <dgm:prSet custT="1"/>
      <dgm:spPr/>
      <dgm:t>
        <a:bodyPr/>
        <a:lstStyle/>
        <a:p>
          <a:r>
            <a:rPr lang="fr-BE" sz="1800" dirty="0" smtClean="0"/>
            <a:t>Clôture</a:t>
          </a:r>
          <a:endParaRPr lang="fr-BE" sz="1800" dirty="0"/>
        </a:p>
      </dgm:t>
    </dgm:pt>
    <dgm:pt modelId="{1D8B82A0-F96D-4D6A-83F8-64EA992E78E6}" type="parTrans" cxnId="{72C1B18F-F9D4-4D17-860E-C73BC43D3A7D}">
      <dgm:prSet/>
      <dgm:spPr/>
      <dgm:t>
        <a:bodyPr/>
        <a:lstStyle/>
        <a:p>
          <a:endParaRPr lang="fr-BE"/>
        </a:p>
      </dgm:t>
    </dgm:pt>
    <dgm:pt modelId="{61D12D2D-8E22-4336-9ADF-4C153C1AAD5C}" type="sibTrans" cxnId="{72C1B18F-F9D4-4D17-860E-C73BC43D3A7D}">
      <dgm:prSet/>
      <dgm:spPr/>
      <dgm:t>
        <a:bodyPr/>
        <a:lstStyle/>
        <a:p>
          <a:endParaRPr lang="fr-BE"/>
        </a:p>
      </dgm:t>
    </dgm:pt>
    <dgm:pt modelId="{3D1F9807-DA07-4A96-AEF9-4D8F30345B59}" type="pres">
      <dgm:prSet presAssocID="{834467CE-5328-40D9-9AF2-89F154DC2916}" presName="Name0" presStyleCnt="0">
        <dgm:presLayoutVars>
          <dgm:dir/>
          <dgm:animLvl val="lvl"/>
          <dgm:resizeHandles val="exact"/>
        </dgm:presLayoutVars>
      </dgm:prSet>
      <dgm:spPr/>
    </dgm:pt>
    <dgm:pt modelId="{50156E2F-FF49-4CE7-9145-DDA422D8BE77}" type="pres">
      <dgm:prSet presAssocID="{0A7DD3EF-21E2-4ED7-B654-7FBB8920C636}" presName="parTxOnly" presStyleLbl="node1" presStyleIdx="0" presStyleCnt="4" custLinFactNeighborX="-1718" custLinFactNeighborY="-2906">
        <dgm:presLayoutVars>
          <dgm:chMax val="0"/>
          <dgm:chPref val="0"/>
          <dgm:bulletEnabled val="1"/>
        </dgm:presLayoutVars>
      </dgm:prSet>
      <dgm:spPr/>
      <dgm:t>
        <a:bodyPr/>
        <a:lstStyle/>
        <a:p>
          <a:endParaRPr lang="fr-BE"/>
        </a:p>
      </dgm:t>
    </dgm:pt>
    <dgm:pt modelId="{97FAEE2A-E801-46A8-98D3-9A8C42BC2FD6}" type="pres">
      <dgm:prSet presAssocID="{2F9E34BF-7CA0-41DD-893F-68EBE52C99F4}" presName="parTxOnlySpace" presStyleCnt="0"/>
      <dgm:spPr/>
    </dgm:pt>
    <dgm:pt modelId="{8143F70D-5159-4448-A509-AC6536B6BF8F}" type="pres">
      <dgm:prSet presAssocID="{01394964-ECDB-41B1-A05F-5E569858F766}" presName="parTxOnly" presStyleLbl="node1" presStyleIdx="1" presStyleCnt="4">
        <dgm:presLayoutVars>
          <dgm:chMax val="0"/>
          <dgm:chPref val="0"/>
          <dgm:bulletEnabled val="1"/>
        </dgm:presLayoutVars>
      </dgm:prSet>
      <dgm:spPr/>
      <dgm:t>
        <a:bodyPr/>
        <a:lstStyle/>
        <a:p>
          <a:endParaRPr lang="fr-BE"/>
        </a:p>
      </dgm:t>
    </dgm:pt>
    <dgm:pt modelId="{B87A18C1-B881-46A1-8C89-65956D9B3DA2}" type="pres">
      <dgm:prSet presAssocID="{E473C2CA-762B-4D3F-8248-132F819396CA}" presName="parTxOnlySpace" presStyleCnt="0"/>
      <dgm:spPr/>
    </dgm:pt>
    <dgm:pt modelId="{067A4658-64F2-40A6-A4BE-B555C9E78ED0}" type="pres">
      <dgm:prSet presAssocID="{53CAA763-FE82-48D4-873B-02FF1275E627}" presName="parTxOnly" presStyleLbl="node1" presStyleIdx="2" presStyleCnt="4">
        <dgm:presLayoutVars>
          <dgm:chMax val="0"/>
          <dgm:chPref val="0"/>
          <dgm:bulletEnabled val="1"/>
        </dgm:presLayoutVars>
      </dgm:prSet>
      <dgm:spPr/>
      <dgm:t>
        <a:bodyPr/>
        <a:lstStyle/>
        <a:p>
          <a:endParaRPr lang="fr-BE"/>
        </a:p>
      </dgm:t>
    </dgm:pt>
    <dgm:pt modelId="{AD5D57C8-DBA5-4C82-BDBD-AF08B013CAC0}" type="pres">
      <dgm:prSet presAssocID="{A25063D3-888D-4AE1-AE6A-A748C06AA2CF}" presName="parTxOnlySpace" presStyleCnt="0"/>
      <dgm:spPr/>
    </dgm:pt>
    <dgm:pt modelId="{858C376E-2F03-4AE1-918E-CAF088BE17B9}" type="pres">
      <dgm:prSet presAssocID="{2403AF8A-ED9D-43E6-A10B-B9132554C2F0}" presName="parTxOnly" presStyleLbl="node1" presStyleIdx="3" presStyleCnt="4">
        <dgm:presLayoutVars>
          <dgm:chMax val="0"/>
          <dgm:chPref val="0"/>
          <dgm:bulletEnabled val="1"/>
        </dgm:presLayoutVars>
      </dgm:prSet>
      <dgm:spPr/>
      <dgm:t>
        <a:bodyPr/>
        <a:lstStyle/>
        <a:p>
          <a:endParaRPr lang="fr-BE"/>
        </a:p>
      </dgm:t>
    </dgm:pt>
  </dgm:ptLst>
  <dgm:cxnLst>
    <dgm:cxn modelId="{839DEC58-B53C-4410-97C6-8322D9C7A02E}" type="presOf" srcId="{0A7DD3EF-21E2-4ED7-B654-7FBB8920C636}" destId="{50156E2F-FF49-4CE7-9145-DDA422D8BE77}" srcOrd="0" destOrd="0" presId="urn:microsoft.com/office/officeart/2005/8/layout/chevron1"/>
    <dgm:cxn modelId="{6F451203-F57A-467D-8736-621CD475C47F}" srcId="{834467CE-5328-40D9-9AF2-89F154DC2916}" destId="{53CAA763-FE82-48D4-873B-02FF1275E627}" srcOrd="2" destOrd="0" parTransId="{A24AA10C-E266-4E34-9F13-100500BF1424}" sibTransId="{A25063D3-888D-4AE1-AE6A-A748C06AA2CF}"/>
    <dgm:cxn modelId="{003D7E0A-B506-4077-A63F-06C9B5964BBA}" type="presOf" srcId="{53CAA763-FE82-48D4-873B-02FF1275E627}" destId="{067A4658-64F2-40A6-A4BE-B555C9E78ED0}" srcOrd="0" destOrd="0" presId="urn:microsoft.com/office/officeart/2005/8/layout/chevron1"/>
    <dgm:cxn modelId="{72C1B18F-F9D4-4D17-860E-C73BC43D3A7D}" srcId="{834467CE-5328-40D9-9AF2-89F154DC2916}" destId="{2403AF8A-ED9D-43E6-A10B-B9132554C2F0}" srcOrd="3" destOrd="0" parTransId="{1D8B82A0-F96D-4D6A-83F8-64EA992E78E6}" sibTransId="{61D12D2D-8E22-4336-9ADF-4C153C1AAD5C}"/>
    <dgm:cxn modelId="{90C8F330-D0F9-4C59-9346-FBA5FADB964C}" srcId="{834467CE-5328-40D9-9AF2-89F154DC2916}" destId="{0A7DD3EF-21E2-4ED7-B654-7FBB8920C636}" srcOrd="0" destOrd="0" parTransId="{2F057173-70EA-43FD-AB83-9F3DDCBED205}" sibTransId="{2F9E34BF-7CA0-41DD-893F-68EBE52C99F4}"/>
    <dgm:cxn modelId="{5194007C-CB16-45FD-960E-9650D3B02E02}" type="presOf" srcId="{2403AF8A-ED9D-43E6-A10B-B9132554C2F0}" destId="{858C376E-2F03-4AE1-918E-CAF088BE17B9}" srcOrd="0" destOrd="0" presId="urn:microsoft.com/office/officeart/2005/8/layout/chevron1"/>
    <dgm:cxn modelId="{DA208347-FE30-4EBB-A05F-0E4A0DAE1211}" srcId="{834467CE-5328-40D9-9AF2-89F154DC2916}" destId="{01394964-ECDB-41B1-A05F-5E569858F766}" srcOrd="1" destOrd="0" parTransId="{67F45C9F-EACB-4B07-A37E-339546E44E73}" sibTransId="{E473C2CA-762B-4D3F-8248-132F819396CA}"/>
    <dgm:cxn modelId="{088BBC55-4638-417C-A1D5-3FADC9D9356B}" type="presOf" srcId="{834467CE-5328-40D9-9AF2-89F154DC2916}" destId="{3D1F9807-DA07-4A96-AEF9-4D8F30345B59}" srcOrd="0" destOrd="0" presId="urn:microsoft.com/office/officeart/2005/8/layout/chevron1"/>
    <dgm:cxn modelId="{5783B749-49C9-47FE-9FF5-57980BE686BE}" type="presOf" srcId="{01394964-ECDB-41B1-A05F-5E569858F766}" destId="{8143F70D-5159-4448-A509-AC6536B6BF8F}" srcOrd="0" destOrd="0" presId="urn:microsoft.com/office/officeart/2005/8/layout/chevron1"/>
    <dgm:cxn modelId="{40029136-3571-4886-999B-9FEFBDC79B76}" type="presParOf" srcId="{3D1F9807-DA07-4A96-AEF9-4D8F30345B59}" destId="{50156E2F-FF49-4CE7-9145-DDA422D8BE77}" srcOrd="0" destOrd="0" presId="urn:microsoft.com/office/officeart/2005/8/layout/chevron1"/>
    <dgm:cxn modelId="{611AF415-BC17-47A2-AC43-61AD3B5C482A}" type="presParOf" srcId="{3D1F9807-DA07-4A96-AEF9-4D8F30345B59}" destId="{97FAEE2A-E801-46A8-98D3-9A8C42BC2FD6}" srcOrd="1" destOrd="0" presId="urn:microsoft.com/office/officeart/2005/8/layout/chevron1"/>
    <dgm:cxn modelId="{7FE3320F-10E4-4488-94B4-440A9499C9EE}" type="presParOf" srcId="{3D1F9807-DA07-4A96-AEF9-4D8F30345B59}" destId="{8143F70D-5159-4448-A509-AC6536B6BF8F}" srcOrd="2" destOrd="0" presId="urn:microsoft.com/office/officeart/2005/8/layout/chevron1"/>
    <dgm:cxn modelId="{7D27194A-ACCD-4443-871C-58358E03A9C6}" type="presParOf" srcId="{3D1F9807-DA07-4A96-AEF9-4D8F30345B59}" destId="{B87A18C1-B881-46A1-8C89-65956D9B3DA2}" srcOrd="3" destOrd="0" presId="urn:microsoft.com/office/officeart/2005/8/layout/chevron1"/>
    <dgm:cxn modelId="{0FCFB067-45A2-434C-BA77-684A2C799E33}" type="presParOf" srcId="{3D1F9807-DA07-4A96-AEF9-4D8F30345B59}" destId="{067A4658-64F2-40A6-A4BE-B555C9E78ED0}" srcOrd="4" destOrd="0" presId="urn:microsoft.com/office/officeart/2005/8/layout/chevron1"/>
    <dgm:cxn modelId="{58F775B9-FA20-4686-AB8B-34487F8C6805}" type="presParOf" srcId="{3D1F9807-DA07-4A96-AEF9-4D8F30345B59}" destId="{AD5D57C8-DBA5-4C82-BDBD-AF08B013CAC0}" srcOrd="5" destOrd="0" presId="urn:microsoft.com/office/officeart/2005/8/layout/chevron1"/>
    <dgm:cxn modelId="{103045E2-C843-480F-8252-ADF5A929E85F}" type="presParOf" srcId="{3D1F9807-DA07-4A96-AEF9-4D8F30345B59}" destId="{858C376E-2F03-4AE1-918E-CAF088BE17B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4467CE-5328-40D9-9AF2-89F154DC2916}" type="doc">
      <dgm:prSet loTypeId="urn:microsoft.com/office/officeart/2005/8/layout/chevron1" loCatId="process" qsTypeId="urn:microsoft.com/office/officeart/2005/8/quickstyle/simple3" qsCatId="simple" csTypeId="urn:microsoft.com/office/officeart/2005/8/colors/accent1_2" csCatId="accent1" phldr="1"/>
      <dgm:spPr/>
    </dgm:pt>
    <dgm:pt modelId="{0A7DD3EF-21E2-4ED7-B654-7FBB8920C636}">
      <dgm:prSet phldrT="[Text]" custT="1"/>
      <dgm:spPr/>
      <dgm:t>
        <a:bodyPr/>
        <a:lstStyle/>
        <a:p>
          <a:r>
            <a:rPr lang="fr-BE" sz="1800" b="0" dirty="0" smtClean="0">
              <a:solidFill>
                <a:schemeClr val="tx1"/>
              </a:solidFill>
            </a:rPr>
            <a:t>Ouverture</a:t>
          </a:r>
          <a:endParaRPr lang="fr-BE" sz="1800" b="0" dirty="0">
            <a:solidFill>
              <a:schemeClr val="tx1"/>
            </a:solidFill>
          </a:endParaRPr>
        </a:p>
      </dgm:t>
    </dgm:pt>
    <dgm:pt modelId="{2F057173-70EA-43FD-AB83-9F3DDCBED205}" type="parTrans" cxnId="{90C8F330-D0F9-4C59-9346-FBA5FADB964C}">
      <dgm:prSet/>
      <dgm:spPr/>
      <dgm:t>
        <a:bodyPr/>
        <a:lstStyle/>
        <a:p>
          <a:endParaRPr lang="fr-BE"/>
        </a:p>
      </dgm:t>
    </dgm:pt>
    <dgm:pt modelId="{2F9E34BF-7CA0-41DD-893F-68EBE52C99F4}" type="sibTrans" cxnId="{90C8F330-D0F9-4C59-9346-FBA5FADB964C}">
      <dgm:prSet/>
      <dgm:spPr/>
      <dgm:t>
        <a:bodyPr/>
        <a:lstStyle/>
        <a:p>
          <a:endParaRPr lang="fr-BE"/>
        </a:p>
      </dgm:t>
    </dgm:pt>
    <dgm:pt modelId="{01394964-ECDB-41B1-A05F-5E569858F766}">
      <dgm:prSet phldrT="[Text]" custT="1"/>
      <dgm:spPr/>
      <dgm:t>
        <a:bodyPr/>
        <a:lstStyle/>
        <a:p>
          <a:r>
            <a:rPr lang="fr-BE" sz="1800" b="1" dirty="0" smtClean="0">
              <a:solidFill>
                <a:srgbClr val="FF0000"/>
              </a:solidFill>
            </a:rPr>
            <a:t>Gestion Amiable</a:t>
          </a:r>
          <a:endParaRPr lang="fr-BE" sz="1800" b="1" dirty="0">
            <a:solidFill>
              <a:srgbClr val="FF0000"/>
            </a:solidFill>
          </a:endParaRPr>
        </a:p>
      </dgm:t>
    </dgm:pt>
    <dgm:pt modelId="{67F45C9F-EACB-4B07-A37E-339546E44E73}" type="parTrans" cxnId="{DA208347-FE30-4EBB-A05F-0E4A0DAE1211}">
      <dgm:prSet/>
      <dgm:spPr/>
      <dgm:t>
        <a:bodyPr/>
        <a:lstStyle/>
        <a:p>
          <a:endParaRPr lang="fr-BE"/>
        </a:p>
      </dgm:t>
    </dgm:pt>
    <dgm:pt modelId="{E473C2CA-762B-4D3F-8248-132F819396CA}" type="sibTrans" cxnId="{DA208347-FE30-4EBB-A05F-0E4A0DAE1211}">
      <dgm:prSet/>
      <dgm:spPr/>
      <dgm:t>
        <a:bodyPr/>
        <a:lstStyle/>
        <a:p>
          <a:endParaRPr lang="fr-BE"/>
        </a:p>
      </dgm:t>
    </dgm:pt>
    <dgm:pt modelId="{53CAA763-FE82-48D4-873B-02FF1275E627}">
      <dgm:prSet phldrT="[Text]" custT="1"/>
      <dgm:spPr/>
      <dgm:t>
        <a:bodyPr/>
        <a:lstStyle/>
        <a:p>
          <a:r>
            <a:rPr lang="fr-BE" sz="1600" dirty="0" smtClean="0"/>
            <a:t>Gestion « Avocats »</a:t>
          </a:r>
          <a:endParaRPr lang="fr-BE" sz="1600" dirty="0"/>
        </a:p>
      </dgm:t>
    </dgm:pt>
    <dgm:pt modelId="{A24AA10C-E266-4E34-9F13-100500BF1424}" type="parTrans" cxnId="{6F451203-F57A-467D-8736-621CD475C47F}">
      <dgm:prSet/>
      <dgm:spPr/>
      <dgm:t>
        <a:bodyPr/>
        <a:lstStyle/>
        <a:p>
          <a:endParaRPr lang="fr-BE"/>
        </a:p>
      </dgm:t>
    </dgm:pt>
    <dgm:pt modelId="{A25063D3-888D-4AE1-AE6A-A748C06AA2CF}" type="sibTrans" cxnId="{6F451203-F57A-467D-8736-621CD475C47F}">
      <dgm:prSet/>
      <dgm:spPr/>
      <dgm:t>
        <a:bodyPr/>
        <a:lstStyle/>
        <a:p>
          <a:endParaRPr lang="fr-BE"/>
        </a:p>
      </dgm:t>
    </dgm:pt>
    <dgm:pt modelId="{2403AF8A-ED9D-43E6-A10B-B9132554C2F0}">
      <dgm:prSet custT="1"/>
      <dgm:spPr/>
      <dgm:t>
        <a:bodyPr/>
        <a:lstStyle/>
        <a:p>
          <a:r>
            <a:rPr lang="fr-BE" sz="1800" dirty="0" smtClean="0"/>
            <a:t>Clôture</a:t>
          </a:r>
          <a:endParaRPr lang="fr-BE" sz="1800" dirty="0"/>
        </a:p>
      </dgm:t>
    </dgm:pt>
    <dgm:pt modelId="{1D8B82A0-F96D-4D6A-83F8-64EA992E78E6}" type="parTrans" cxnId="{72C1B18F-F9D4-4D17-860E-C73BC43D3A7D}">
      <dgm:prSet/>
      <dgm:spPr/>
      <dgm:t>
        <a:bodyPr/>
        <a:lstStyle/>
        <a:p>
          <a:endParaRPr lang="fr-BE"/>
        </a:p>
      </dgm:t>
    </dgm:pt>
    <dgm:pt modelId="{61D12D2D-8E22-4336-9ADF-4C153C1AAD5C}" type="sibTrans" cxnId="{72C1B18F-F9D4-4D17-860E-C73BC43D3A7D}">
      <dgm:prSet/>
      <dgm:spPr/>
      <dgm:t>
        <a:bodyPr/>
        <a:lstStyle/>
        <a:p>
          <a:endParaRPr lang="fr-BE"/>
        </a:p>
      </dgm:t>
    </dgm:pt>
    <dgm:pt modelId="{3D1F9807-DA07-4A96-AEF9-4D8F30345B59}" type="pres">
      <dgm:prSet presAssocID="{834467CE-5328-40D9-9AF2-89F154DC2916}" presName="Name0" presStyleCnt="0">
        <dgm:presLayoutVars>
          <dgm:dir/>
          <dgm:animLvl val="lvl"/>
          <dgm:resizeHandles val="exact"/>
        </dgm:presLayoutVars>
      </dgm:prSet>
      <dgm:spPr/>
    </dgm:pt>
    <dgm:pt modelId="{50156E2F-FF49-4CE7-9145-DDA422D8BE77}" type="pres">
      <dgm:prSet presAssocID="{0A7DD3EF-21E2-4ED7-B654-7FBB8920C636}" presName="parTxOnly" presStyleLbl="node1" presStyleIdx="0" presStyleCnt="4" custLinFactNeighborX="-1718" custLinFactNeighborY="-2906">
        <dgm:presLayoutVars>
          <dgm:chMax val="0"/>
          <dgm:chPref val="0"/>
          <dgm:bulletEnabled val="1"/>
        </dgm:presLayoutVars>
      </dgm:prSet>
      <dgm:spPr/>
      <dgm:t>
        <a:bodyPr/>
        <a:lstStyle/>
        <a:p>
          <a:endParaRPr lang="fr-BE"/>
        </a:p>
      </dgm:t>
    </dgm:pt>
    <dgm:pt modelId="{97FAEE2A-E801-46A8-98D3-9A8C42BC2FD6}" type="pres">
      <dgm:prSet presAssocID="{2F9E34BF-7CA0-41DD-893F-68EBE52C99F4}" presName="parTxOnlySpace" presStyleCnt="0"/>
      <dgm:spPr/>
    </dgm:pt>
    <dgm:pt modelId="{8143F70D-5159-4448-A509-AC6536B6BF8F}" type="pres">
      <dgm:prSet presAssocID="{01394964-ECDB-41B1-A05F-5E569858F766}" presName="parTxOnly" presStyleLbl="node1" presStyleIdx="1" presStyleCnt="4">
        <dgm:presLayoutVars>
          <dgm:chMax val="0"/>
          <dgm:chPref val="0"/>
          <dgm:bulletEnabled val="1"/>
        </dgm:presLayoutVars>
      </dgm:prSet>
      <dgm:spPr/>
      <dgm:t>
        <a:bodyPr/>
        <a:lstStyle/>
        <a:p>
          <a:endParaRPr lang="fr-BE"/>
        </a:p>
      </dgm:t>
    </dgm:pt>
    <dgm:pt modelId="{B87A18C1-B881-46A1-8C89-65956D9B3DA2}" type="pres">
      <dgm:prSet presAssocID="{E473C2CA-762B-4D3F-8248-132F819396CA}" presName="parTxOnlySpace" presStyleCnt="0"/>
      <dgm:spPr/>
    </dgm:pt>
    <dgm:pt modelId="{067A4658-64F2-40A6-A4BE-B555C9E78ED0}" type="pres">
      <dgm:prSet presAssocID="{53CAA763-FE82-48D4-873B-02FF1275E627}" presName="parTxOnly" presStyleLbl="node1" presStyleIdx="2" presStyleCnt="4">
        <dgm:presLayoutVars>
          <dgm:chMax val="0"/>
          <dgm:chPref val="0"/>
          <dgm:bulletEnabled val="1"/>
        </dgm:presLayoutVars>
      </dgm:prSet>
      <dgm:spPr/>
      <dgm:t>
        <a:bodyPr/>
        <a:lstStyle/>
        <a:p>
          <a:endParaRPr lang="fr-BE"/>
        </a:p>
      </dgm:t>
    </dgm:pt>
    <dgm:pt modelId="{AD5D57C8-DBA5-4C82-BDBD-AF08B013CAC0}" type="pres">
      <dgm:prSet presAssocID="{A25063D3-888D-4AE1-AE6A-A748C06AA2CF}" presName="parTxOnlySpace" presStyleCnt="0"/>
      <dgm:spPr/>
    </dgm:pt>
    <dgm:pt modelId="{858C376E-2F03-4AE1-918E-CAF088BE17B9}" type="pres">
      <dgm:prSet presAssocID="{2403AF8A-ED9D-43E6-A10B-B9132554C2F0}" presName="parTxOnly" presStyleLbl="node1" presStyleIdx="3" presStyleCnt="4">
        <dgm:presLayoutVars>
          <dgm:chMax val="0"/>
          <dgm:chPref val="0"/>
          <dgm:bulletEnabled val="1"/>
        </dgm:presLayoutVars>
      </dgm:prSet>
      <dgm:spPr/>
      <dgm:t>
        <a:bodyPr/>
        <a:lstStyle/>
        <a:p>
          <a:endParaRPr lang="fr-BE"/>
        </a:p>
      </dgm:t>
    </dgm:pt>
  </dgm:ptLst>
  <dgm:cxnLst>
    <dgm:cxn modelId="{6F451203-F57A-467D-8736-621CD475C47F}" srcId="{834467CE-5328-40D9-9AF2-89F154DC2916}" destId="{53CAA763-FE82-48D4-873B-02FF1275E627}" srcOrd="2" destOrd="0" parTransId="{A24AA10C-E266-4E34-9F13-100500BF1424}" sibTransId="{A25063D3-888D-4AE1-AE6A-A748C06AA2CF}"/>
    <dgm:cxn modelId="{B7AFAC4E-A274-4754-8FC3-0AF8F8D6AFC1}" type="presOf" srcId="{2403AF8A-ED9D-43E6-A10B-B9132554C2F0}" destId="{858C376E-2F03-4AE1-918E-CAF088BE17B9}" srcOrd="0" destOrd="0" presId="urn:microsoft.com/office/officeart/2005/8/layout/chevron1"/>
    <dgm:cxn modelId="{1D88C8E6-9088-486A-AAAE-4E0B8D0E8136}" type="presOf" srcId="{834467CE-5328-40D9-9AF2-89F154DC2916}" destId="{3D1F9807-DA07-4A96-AEF9-4D8F30345B59}" srcOrd="0" destOrd="0" presId="urn:microsoft.com/office/officeart/2005/8/layout/chevron1"/>
    <dgm:cxn modelId="{7261AF4D-BC2A-450D-9BC2-26EB8DAADB01}" type="presOf" srcId="{0A7DD3EF-21E2-4ED7-B654-7FBB8920C636}" destId="{50156E2F-FF49-4CE7-9145-DDA422D8BE77}" srcOrd="0" destOrd="0" presId="urn:microsoft.com/office/officeart/2005/8/layout/chevron1"/>
    <dgm:cxn modelId="{90C8F330-D0F9-4C59-9346-FBA5FADB964C}" srcId="{834467CE-5328-40D9-9AF2-89F154DC2916}" destId="{0A7DD3EF-21E2-4ED7-B654-7FBB8920C636}" srcOrd="0" destOrd="0" parTransId="{2F057173-70EA-43FD-AB83-9F3DDCBED205}" sibTransId="{2F9E34BF-7CA0-41DD-893F-68EBE52C99F4}"/>
    <dgm:cxn modelId="{6B340C3B-750F-4F83-9A40-EB782523554A}" type="presOf" srcId="{53CAA763-FE82-48D4-873B-02FF1275E627}" destId="{067A4658-64F2-40A6-A4BE-B555C9E78ED0}" srcOrd="0" destOrd="0" presId="urn:microsoft.com/office/officeart/2005/8/layout/chevron1"/>
    <dgm:cxn modelId="{72C1B18F-F9D4-4D17-860E-C73BC43D3A7D}" srcId="{834467CE-5328-40D9-9AF2-89F154DC2916}" destId="{2403AF8A-ED9D-43E6-A10B-B9132554C2F0}" srcOrd="3" destOrd="0" parTransId="{1D8B82A0-F96D-4D6A-83F8-64EA992E78E6}" sibTransId="{61D12D2D-8E22-4336-9ADF-4C153C1AAD5C}"/>
    <dgm:cxn modelId="{210E55F8-F85A-4F6B-8242-926FB4C28619}" type="presOf" srcId="{01394964-ECDB-41B1-A05F-5E569858F766}" destId="{8143F70D-5159-4448-A509-AC6536B6BF8F}" srcOrd="0" destOrd="0" presId="urn:microsoft.com/office/officeart/2005/8/layout/chevron1"/>
    <dgm:cxn modelId="{DA208347-FE30-4EBB-A05F-0E4A0DAE1211}" srcId="{834467CE-5328-40D9-9AF2-89F154DC2916}" destId="{01394964-ECDB-41B1-A05F-5E569858F766}" srcOrd="1" destOrd="0" parTransId="{67F45C9F-EACB-4B07-A37E-339546E44E73}" sibTransId="{E473C2CA-762B-4D3F-8248-132F819396CA}"/>
    <dgm:cxn modelId="{CC64DAE9-69DC-4AED-963A-CE72ED559A8C}" type="presParOf" srcId="{3D1F9807-DA07-4A96-AEF9-4D8F30345B59}" destId="{50156E2F-FF49-4CE7-9145-DDA422D8BE77}" srcOrd="0" destOrd="0" presId="urn:microsoft.com/office/officeart/2005/8/layout/chevron1"/>
    <dgm:cxn modelId="{E6DD566C-BDAF-40CD-B550-A97B5688B0A6}" type="presParOf" srcId="{3D1F9807-DA07-4A96-AEF9-4D8F30345B59}" destId="{97FAEE2A-E801-46A8-98D3-9A8C42BC2FD6}" srcOrd="1" destOrd="0" presId="urn:microsoft.com/office/officeart/2005/8/layout/chevron1"/>
    <dgm:cxn modelId="{A85FD106-D0D7-4AC5-BEA5-6A6094B24F75}" type="presParOf" srcId="{3D1F9807-DA07-4A96-AEF9-4D8F30345B59}" destId="{8143F70D-5159-4448-A509-AC6536B6BF8F}" srcOrd="2" destOrd="0" presId="urn:microsoft.com/office/officeart/2005/8/layout/chevron1"/>
    <dgm:cxn modelId="{0330EC92-BB32-4E70-922B-889075BB2852}" type="presParOf" srcId="{3D1F9807-DA07-4A96-AEF9-4D8F30345B59}" destId="{B87A18C1-B881-46A1-8C89-65956D9B3DA2}" srcOrd="3" destOrd="0" presId="urn:microsoft.com/office/officeart/2005/8/layout/chevron1"/>
    <dgm:cxn modelId="{4C244982-B8E8-45C6-A2D5-D13BC547402B}" type="presParOf" srcId="{3D1F9807-DA07-4A96-AEF9-4D8F30345B59}" destId="{067A4658-64F2-40A6-A4BE-B555C9E78ED0}" srcOrd="4" destOrd="0" presId="urn:microsoft.com/office/officeart/2005/8/layout/chevron1"/>
    <dgm:cxn modelId="{46EAFE99-7511-4A54-88DD-28C5F5DE1F27}" type="presParOf" srcId="{3D1F9807-DA07-4A96-AEF9-4D8F30345B59}" destId="{AD5D57C8-DBA5-4C82-BDBD-AF08B013CAC0}" srcOrd="5" destOrd="0" presId="urn:microsoft.com/office/officeart/2005/8/layout/chevron1"/>
    <dgm:cxn modelId="{2A20315C-B8A4-469B-BAB2-60FAA76768BC}" type="presParOf" srcId="{3D1F9807-DA07-4A96-AEF9-4D8F30345B59}" destId="{858C376E-2F03-4AE1-918E-CAF088BE17B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4467CE-5328-40D9-9AF2-89F154DC2916}" type="doc">
      <dgm:prSet loTypeId="urn:microsoft.com/office/officeart/2005/8/layout/chevron1" loCatId="process" qsTypeId="urn:microsoft.com/office/officeart/2005/8/quickstyle/simple3" qsCatId="simple" csTypeId="urn:microsoft.com/office/officeart/2005/8/colors/accent1_2" csCatId="accent1" phldr="1"/>
      <dgm:spPr/>
    </dgm:pt>
    <dgm:pt modelId="{0A7DD3EF-21E2-4ED7-B654-7FBB8920C636}">
      <dgm:prSet phldrT="[Text]" custT="1"/>
      <dgm:spPr/>
      <dgm:t>
        <a:bodyPr/>
        <a:lstStyle/>
        <a:p>
          <a:r>
            <a:rPr lang="fr-BE" sz="1800" b="0" dirty="0" smtClean="0">
              <a:solidFill>
                <a:schemeClr val="tx1"/>
              </a:solidFill>
            </a:rPr>
            <a:t>Ouverture</a:t>
          </a:r>
          <a:endParaRPr lang="fr-BE" sz="1800" b="0" dirty="0">
            <a:solidFill>
              <a:schemeClr val="tx1"/>
            </a:solidFill>
          </a:endParaRPr>
        </a:p>
      </dgm:t>
    </dgm:pt>
    <dgm:pt modelId="{2F057173-70EA-43FD-AB83-9F3DDCBED205}" type="parTrans" cxnId="{90C8F330-D0F9-4C59-9346-FBA5FADB964C}">
      <dgm:prSet/>
      <dgm:spPr/>
      <dgm:t>
        <a:bodyPr/>
        <a:lstStyle/>
        <a:p>
          <a:endParaRPr lang="fr-BE"/>
        </a:p>
      </dgm:t>
    </dgm:pt>
    <dgm:pt modelId="{2F9E34BF-7CA0-41DD-893F-68EBE52C99F4}" type="sibTrans" cxnId="{90C8F330-D0F9-4C59-9346-FBA5FADB964C}">
      <dgm:prSet/>
      <dgm:spPr/>
      <dgm:t>
        <a:bodyPr/>
        <a:lstStyle/>
        <a:p>
          <a:endParaRPr lang="fr-BE"/>
        </a:p>
      </dgm:t>
    </dgm:pt>
    <dgm:pt modelId="{01394964-ECDB-41B1-A05F-5E569858F766}">
      <dgm:prSet phldrT="[Text]" custT="1"/>
      <dgm:spPr/>
      <dgm:t>
        <a:bodyPr/>
        <a:lstStyle/>
        <a:p>
          <a:r>
            <a:rPr lang="fr-BE" sz="1800" b="0" dirty="0" smtClean="0">
              <a:solidFill>
                <a:schemeClr val="tx1"/>
              </a:solidFill>
            </a:rPr>
            <a:t>Gestion Amiable</a:t>
          </a:r>
          <a:endParaRPr lang="fr-BE" sz="1800" b="0" dirty="0">
            <a:solidFill>
              <a:schemeClr val="tx1"/>
            </a:solidFill>
          </a:endParaRPr>
        </a:p>
      </dgm:t>
    </dgm:pt>
    <dgm:pt modelId="{67F45C9F-EACB-4B07-A37E-339546E44E73}" type="parTrans" cxnId="{DA208347-FE30-4EBB-A05F-0E4A0DAE1211}">
      <dgm:prSet/>
      <dgm:spPr/>
      <dgm:t>
        <a:bodyPr/>
        <a:lstStyle/>
        <a:p>
          <a:endParaRPr lang="fr-BE"/>
        </a:p>
      </dgm:t>
    </dgm:pt>
    <dgm:pt modelId="{E473C2CA-762B-4D3F-8248-132F819396CA}" type="sibTrans" cxnId="{DA208347-FE30-4EBB-A05F-0E4A0DAE1211}">
      <dgm:prSet/>
      <dgm:spPr/>
      <dgm:t>
        <a:bodyPr/>
        <a:lstStyle/>
        <a:p>
          <a:endParaRPr lang="fr-BE"/>
        </a:p>
      </dgm:t>
    </dgm:pt>
    <dgm:pt modelId="{53CAA763-FE82-48D4-873B-02FF1275E627}">
      <dgm:prSet phldrT="[Text]" custT="1"/>
      <dgm:spPr/>
      <dgm:t>
        <a:bodyPr/>
        <a:lstStyle/>
        <a:p>
          <a:r>
            <a:rPr lang="fr-BE" sz="1600" b="1" dirty="0" smtClean="0">
              <a:solidFill>
                <a:srgbClr val="FF0000"/>
              </a:solidFill>
            </a:rPr>
            <a:t>Gestion « Avocats »</a:t>
          </a:r>
          <a:endParaRPr lang="fr-BE" sz="1600" b="1" dirty="0">
            <a:solidFill>
              <a:srgbClr val="FF0000"/>
            </a:solidFill>
          </a:endParaRPr>
        </a:p>
      </dgm:t>
    </dgm:pt>
    <dgm:pt modelId="{A24AA10C-E266-4E34-9F13-100500BF1424}" type="parTrans" cxnId="{6F451203-F57A-467D-8736-621CD475C47F}">
      <dgm:prSet/>
      <dgm:spPr/>
      <dgm:t>
        <a:bodyPr/>
        <a:lstStyle/>
        <a:p>
          <a:endParaRPr lang="fr-BE"/>
        </a:p>
      </dgm:t>
    </dgm:pt>
    <dgm:pt modelId="{A25063D3-888D-4AE1-AE6A-A748C06AA2CF}" type="sibTrans" cxnId="{6F451203-F57A-467D-8736-621CD475C47F}">
      <dgm:prSet/>
      <dgm:spPr/>
      <dgm:t>
        <a:bodyPr/>
        <a:lstStyle/>
        <a:p>
          <a:endParaRPr lang="fr-BE"/>
        </a:p>
      </dgm:t>
    </dgm:pt>
    <dgm:pt modelId="{2403AF8A-ED9D-43E6-A10B-B9132554C2F0}">
      <dgm:prSet custT="1"/>
      <dgm:spPr/>
      <dgm:t>
        <a:bodyPr/>
        <a:lstStyle/>
        <a:p>
          <a:r>
            <a:rPr lang="fr-BE" sz="1800" dirty="0" smtClean="0"/>
            <a:t>Clôture</a:t>
          </a:r>
          <a:endParaRPr lang="fr-BE" sz="1800" dirty="0"/>
        </a:p>
      </dgm:t>
    </dgm:pt>
    <dgm:pt modelId="{1D8B82A0-F96D-4D6A-83F8-64EA992E78E6}" type="parTrans" cxnId="{72C1B18F-F9D4-4D17-860E-C73BC43D3A7D}">
      <dgm:prSet/>
      <dgm:spPr/>
      <dgm:t>
        <a:bodyPr/>
        <a:lstStyle/>
        <a:p>
          <a:endParaRPr lang="fr-BE"/>
        </a:p>
      </dgm:t>
    </dgm:pt>
    <dgm:pt modelId="{61D12D2D-8E22-4336-9ADF-4C153C1AAD5C}" type="sibTrans" cxnId="{72C1B18F-F9D4-4D17-860E-C73BC43D3A7D}">
      <dgm:prSet/>
      <dgm:spPr/>
      <dgm:t>
        <a:bodyPr/>
        <a:lstStyle/>
        <a:p>
          <a:endParaRPr lang="fr-BE"/>
        </a:p>
      </dgm:t>
    </dgm:pt>
    <dgm:pt modelId="{3D1F9807-DA07-4A96-AEF9-4D8F30345B59}" type="pres">
      <dgm:prSet presAssocID="{834467CE-5328-40D9-9AF2-89F154DC2916}" presName="Name0" presStyleCnt="0">
        <dgm:presLayoutVars>
          <dgm:dir/>
          <dgm:animLvl val="lvl"/>
          <dgm:resizeHandles val="exact"/>
        </dgm:presLayoutVars>
      </dgm:prSet>
      <dgm:spPr/>
    </dgm:pt>
    <dgm:pt modelId="{50156E2F-FF49-4CE7-9145-DDA422D8BE77}" type="pres">
      <dgm:prSet presAssocID="{0A7DD3EF-21E2-4ED7-B654-7FBB8920C636}" presName="parTxOnly" presStyleLbl="node1" presStyleIdx="0" presStyleCnt="4" custLinFactNeighborX="-1718" custLinFactNeighborY="-2906">
        <dgm:presLayoutVars>
          <dgm:chMax val="0"/>
          <dgm:chPref val="0"/>
          <dgm:bulletEnabled val="1"/>
        </dgm:presLayoutVars>
      </dgm:prSet>
      <dgm:spPr/>
      <dgm:t>
        <a:bodyPr/>
        <a:lstStyle/>
        <a:p>
          <a:endParaRPr lang="fr-BE"/>
        </a:p>
      </dgm:t>
    </dgm:pt>
    <dgm:pt modelId="{97FAEE2A-E801-46A8-98D3-9A8C42BC2FD6}" type="pres">
      <dgm:prSet presAssocID="{2F9E34BF-7CA0-41DD-893F-68EBE52C99F4}" presName="parTxOnlySpace" presStyleCnt="0"/>
      <dgm:spPr/>
    </dgm:pt>
    <dgm:pt modelId="{8143F70D-5159-4448-A509-AC6536B6BF8F}" type="pres">
      <dgm:prSet presAssocID="{01394964-ECDB-41B1-A05F-5E569858F766}" presName="parTxOnly" presStyleLbl="node1" presStyleIdx="1" presStyleCnt="4">
        <dgm:presLayoutVars>
          <dgm:chMax val="0"/>
          <dgm:chPref val="0"/>
          <dgm:bulletEnabled val="1"/>
        </dgm:presLayoutVars>
      </dgm:prSet>
      <dgm:spPr/>
      <dgm:t>
        <a:bodyPr/>
        <a:lstStyle/>
        <a:p>
          <a:endParaRPr lang="fr-BE"/>
        </a:p>
      </dgm:t>
    </dgm:pt>
    <dgm:pt modelId="{B87A18C1-B881-46A1-8C89-65956D9B3DA2}" type="pres">
      <dgm:prSet presAssocID="{E473C2CA-762B-4D3F-8248-132F819396CA}" presName="parTxOnlySpace" presStyleCnt="0"/>
      <dgm:spPr/>
    </dgm:pt>
    <dgm:pt modelId="{067A4658-64F2-40A6-A4BE-B555C9E78ED0}" type="pres">
      <dgm:prSet presAssocID="{53CAA763-FE82-48D4-873B-02FF1275E627}" presName="parTxOnly" presStyleLbl="node1" presStyleIdx="2" presStyleCnt="4">
        <dgm:presLayoutVars>
          <dgm:chMax val="0"/>
          <dgm:chPref val="0"/>
          <dgm:bulletEnabled val="1"/>
        </dgm:presLayoutVars>
      </dgm:prSet>
      <dgm:spPr/>
      <dgm:t>
        <a:bodyPr/>
        <a:lstStyle/>
        <a:p>
          <a:endParaRPr lang="fr-BE"/>
        </a:p>
      </dgm:t>
    </dgm:pt>
    <dgm:pt modelId="{AD5D57C8-DBA5-4C82-BDBD-AF08B013CAC0}" type="pres">
      <dgm:prSet presAssocID="{A25063D3-888D-4AE1-AE6A-A748C06AA2CF}" presName="parTxOnlySpace" presStyleCnt="0"/>
      <dgm:spPr/>
    </dgm:pt>
    <dgm:pt modelId="{858C376E-2F03-4AE1-918E-CAF088BE17B9}" type="pres">
      <dgm:prSet presAssocID="{2403AF8A-ED9D-43E6-A10B-B9132554C2F0}" presName="parTxOnly" presStyleLbl="node1" presStyleIdx="3" presStyleCnt="4">
        <dgm:presLayoutVars>
          <dgm:chMax val="0"/>
          <dgm:chPref val="0"/>
          <dgm:bulletEnabled val="1"/>
        </dgm:presLayoutVars>
      </dgm:prSet>
      <dgm:spPr/>
      <dgm:t>
        <a:bodyPr/>
        <a:lstStyle/>
        <a:p>
          <a:endParaRPr lang="fr-BE"/>
        </a:p>
      </dgm:t>
    </dgm:pt>
  </dgm:ptLst>
  <dgm:cxnLst>
    <dgm:cxn modelId="{6F451203-F57A-467D-8736-621CD475C47F}" srcId="{834467CE-5328-40D9-9AF2-89F154DC2916}" destId="{53CAA763-FE82-48D4-873B-02FF1275E627}" srcOrd="2" destOrd="0" parTransId="{A24AA10C-E266-4E34-9F13-100500BF1424}" sibTransId="{A25063D3-888D-4AE1-AE6A-A748C06AA2CF}"/>
    <dgm:cxn modelId="{F87E6CD1-35C0-4F87-B3B5-5DB4F4744FBC}" type="presOf" srcId="{834467CE-5328-40D9-9AF2-89F154DC2916}" destId="{3D1F9807-DA07-4A96-AEF9-4D8F30345B59}" srcOrd="0" destOrd="0" presId="urn:microsoft.com/office/officeart/2005/8/layout/chevron1"/>
    <dgm:cxn modelId="{72C1B18F-F9D4-4D17-860E-C73BC43D3A7D}" srcId="{834467CE-5328-40D9-9AF2-89F154DC2916}" destId="{2403AF8A-ED9D-43E6-A10B-B9132554C2F0}" srcOrd="3" destOrd="0" parTransId="{1D8B82A0-F96D-4D6A-83F8-64EA992E78E6}" sibTransId="{61D12D2D-8E22-4336-9ADF-4C153C1AAD5C}"/>
    <dgm:cxn modelId="{90C8F330-D0F9-4C59-9346-FBA5FADB964C}" srcId="{834467CE-5328-40D9-9AF2-89F154DC2916}" destId="{0A7DD3EF-21E2-4ED7-B654-7FBB8920C636}" srcOrd="0" destOrd="0" parTransId="{2F057173-70EA-43FD-AB83-9F3DDCBED205}" sibTransId="{2F9E34BF-7CA0-41DD-893F-68EBE52C99F4}"/>
    <dgm:cxn modelId="{3D5FA6B9-827B-4D44-ACFB-CB64CE8393DE}" type="presOf" srcId="{01394964-ECDB-41B1-A05F-5E569858F766}" destId="{8143F70D-5159-4448-A509-AC6536B6BF8F}" srcOrd="0" destOrd="0" presId="urn:microsoft.com/office/officeart/2005/8/layout/chevron1"/>
    <dgm:cxn modelId="{71B8F7C4-01CB-40C3-BB07-50CDE3EDEB89}" type="presOf" srcId="{2403AF8A-ED9D-43E6-A10B-B9132554C2F0}" destId="{858C376E-2F03-4AE1-918E-CAF088BE17B9}" srcOrd="0" destOrd="0" presId="urn:microsoft.com/office/officeart/2005/8/layout/chevron1"/>
    <dgm:cxn modelId="{70CA3A9C-5CC5-4D57-96C5-B502D511D338}" type="presOf" srcId="{53CAA763-FE82-48D4-873B-02FF1275E627}" destId="{067A4658-64F2-40A6-A4BE-B555C9E78ED0}" srcOrd="0" destOrd="0" presId="urn:microsoft.com/office/officeart/2005/8/layout/chevron1"/>
    <dgm:cxn modelId="{DA208347-FE30-4EBB-A05F-0E4A0DAE1211}" srcId="{834467CE-5328-40D9-9AF2-89F154DC2916}" destId="{01394964-ECDB-41B1-A05F-5E569858F766}" srcOrd="1" destOrd="0" parTransId="{67F45C9F-EACB-4B07-A37E-339546E44E73}" sibTransId="{E473C2CA-762B-4D3F-8248-132F819396CA}"/>
    <dgm:cxn modelId="{F03B120F-73F4-4F94-8EC6-4ADC4535CF1D}" type="presOf" srcId="{0A7DD3EF-21E2-4ED7-B654-7FBB8920C636}" destId="{50156E2F-FF49-4CE7-9145-DDA422D8BE77}" srcOrd="0" destOrd="0" presId="urn:microsoft.com/office/officeart/2005/8/layout/chevron1"/>
    <dgm:cxn modelId="{BBD31BCE-A3A0-4243-B43D-D094228D33B2}" type="presParOf" srcId="{3D1F9807-DA07-4A96-AEF9-4D8F30345B59}" destId="{50156E2F-FF49-4CE7-9145-DDA422D8BE77}" srcOrd="0" destOrd="0" presId="urn:microsoft.com/office/officeart/2005/8/layout/chevron1"/>
    <dgm:cxn modelId="{F35B60E1-26BE-4955-BAA3-3EE32D16C322}" type="presParOf" srcId="{3D1F9807-DA07-4A96-AEF9-4D8F30345B59}" destId="{97FAEE2A-E801-46A8-98D3-9A8C42BC2FD6}" srcOrd="1" destOrd="0" presId="urn:microsoft.com/office/officeart/2005/8/layout/chevron1"/>
    <dgm:cxn modelId="{F43AD555-6D31-49B4-A2A2-FE50A3EC196B}" type="presParOf" srcId="{3D1F9807-DA07-4A96-AEF9-4D8F30345B59}" destId="{8143F70D-5159-4448-A509-AC6536B6BF8F}" srcOrd="2" destOrd="0" presId="urn:microsoft.com/office/officeart/2005/8/layout/chevron1"/>
    <dgm:cxn modelId="{3CA9A457-229C-4172-9BFD-F7BBDB61DC3B}" type="presParOf" srcId="{3D1F9807-DA07-4A96-AEF9-4D8F30345B59}" destId="{B87A18C1-B881-46A1-8C89-65956D9B3DA2}" srcOrd="3" destOrd="0" presId="urn:microsoft.com/office/officeart/2005/8/layout/chevron1"/>
    <dgm:cxn modelId="{448126D3-A3E6-42A5-9132-AC9F15CB2746}" type="presParOf" srcId="{3D1F9807-DA07-4A96-AEF9-4D8F30345B59}" destId="{067A4658-64F2-40A6-A4BE-B555C9E78ED0}" srcOrd="4" destOrd="0" presId="urn:microsoft.com/office/officeart/2005/8/layout/chevron1"/>
    <dgm:cxn modelId="{445B2567-C76B-427F-A819-C1746F959AA6}" type="presParOf" srcId="{3D1F9807-DA07-4A96-AEF9-4D8F30345B59}" destId="{AD5D57C8-DBA5-4C82-BDBD-AF08B013CAC0}" srcOrd="5" destOrd="0" presId="urn:microsoft.com/office/officeart/2005/8/layout/chevron1"/>
    <dgm:cxn modelId="{9676515B-FA54-486A-8503-6AC351B2433A}" type="presParOf" srcId="{3D1F9807-DA07-4A96-AEF9-4D8F30345B59}" destId="{858C376E-2F03-4AE1-918E-CAF088BE17B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6F6422-88B8-4A45-A59E-CB79A40650B4}"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fr-BE"/>
        </a:p>
      </dgm:t>
    </dgm:pt>
    <dgm:pt modelId="{6F3D89AA-B070-4633-9AB3-827AD3D824CE}">
      <dgm:prSet phldrT="[Text]"/>
      <dgm:spPr/>
      <dgm:t>
        <a:bodyPr/>
        <a:lstStyle/>
        <a:p>
          <a:r>
            <a:rPr lang="fr-BE" dirty="0" smtClean="0"/>
            <a:t>Prestataire (Avocat, expert,…)</a:t>
          </a:r>
          <a:endParaRPr lang="fr-BE" dirty="0"/>
        </a:p>
      </dgm:t>
    </dgm:pt>
    <dgm:pt modelId="{9FA660A0-1914-4FD1-AA0C-5E45408EA1D4}" type="parTrans" cxnId="{323C8474-3F6E-4B7F-BCBB-1BEEA4721AF3}">
      <dgm:prSet/>
      <dgm:spPr/>
      <dgm:t>
        <a:bodyPr/>
        <a:lstStyle/>
        <a:p>
          <a:endParaRPr lang="fr-BE"/>
        </a:p>
      </dgm:t>
    </dgm:pt>
    <dgm:pt modelId="{7068AC43-6749-4514-B97E-7BFD8913548A}" type="sibTrans" cxnId="{323C8474-3F6E-4B7F-BCBB-1BEEA4721AF3}">
      <dgm:prSet/>
      <dgm:spPr>
        <a:ln w="25400">
          <a:solidFill>
            <a:schemeClr val="tx1"/>
          </a:solidFill>
        </a:ln>
      </dgm:spPr>
      <dgm:t>
        <a:bodyPr/>
        <a:lstStyle/>
        <a:p>
          <a:endParaRPr lang="fr-BE"/>
        </a:p>
      </dgm:t>
      <dgm:extLst>
        <a:ext uri="{E40237B7-FDA0-4F09-8148-C483321AD2D9}">
          <dgm14:cNvPr xmlns:dgm14="http://schemas.microsoft.com/office/drawing/2010/diagram" id="0" name="" title="aa"/>
        </a:ext>
      </dgm:extLst>
    </dgm:pt>
    <dgm:pt modelId="{9E73D537-A12C-4494-82E8-426CE14EC98D}">
      <dgm:prSet phldrT="[Text]" custT="1"/>
      <dgm:spPr/>
      <dgm:t>
        <a:bodyPr/>
        <a:lstStyle/>
        <a:p>
          <a:r>
            <a:rPr lang="fr-BE" sz="1200" dirty="0" smtClean="0"/>
            <a:t>Compagnie PJ</a:t>
          </a:r>
        </a:p>
        <a:p>
          <a:r>
            <a:rPr lang="fr-BE" sz="1200" dirty="0" smtClean="0"/>
            <a:t>-</a:t>
          </a:r>
          <a:r>
            <a:rPr lang="fr-BE" sz="900" dirty="0" smtClean="0"/>
            <a:t>Tiers-payant</a:t>
          </a:r>
        </a:p>
        <a:p>
          <a:r>
            <a:rPr lang="fr-BE" sz="900" dirty="0" smtClean="0"/>
            <a:t>-Vérification facture</a:t>
          </a:r>
        </a:p>
        <a:p>
          <a:endParaRPr lang="fr-BE" sz="1200" dirty="0"/>
        </a:p>
      </dgm:t>
    </dgm:pt>
    <dgm:pt modelId="{35FC1337-8072-4D05-B699-4D4309E4D8FE}" type="parTrans" cxnId="{2B4A2F2E-103E-4BD3-8271-3F874E012A2C}">
      <dgm:prSet/>
      <dgm:spPr/>
      <dgm:t>
        <a:bodyPr/>
        <a:lstStyle/>
        <a:p>
          <a:endParaRPr lang="fr-BE"/>
        </a:p>
      </dgm:t>
    </dgm:pt>
    <dgm:pt modelId="{530728C9-755E-466B-A4D9-E72702CDF0D1}" type="sibTrans" cxnId="{2B4A2F2E-103E-4BD3-8271-3F874E012A2C}">
      <dgm:prSet/>
      <dgm:spPr>
        <a:ln w="25400">
          <a:solidFill>
            <a:schemeClr val="tx1"/>
          </a:solidFill>
        </a:ln>
      </dgm:spPr>
      <dgm:t>
        <a:bodyPr/>
        <a:lstStyle/>
        <a:p>
          <a:endParaRPr lang="fr-BE"/>
        </a:p>
      </dgm:t>
    </dgm:pt>
    <dgm:pt modelId="{147F7D61-2252-4719-860F-813C05469063}">
      <dgm:prSet phldrT="[Text]"/>
      <dgm:spPr/>
      <dgm:t>
        <a:bodyPr/>
        <a:lstStyle/>
        <a:p>
          <a:r>
            <a:rPr lang="fr-BE" dirty="0" smtClean="0"/>
            <a:t>Courtier</a:t>
          </a:r>
          <a:endParaRPr lang="fr-BE" dirty="0"/>
        </a:p>
      </dgm:t>
    </dgm:pt>
    <dgm:pt modelId="{B0BA9C12-7648-4145-9C79-C244564373E6}" type="parTrans" cxnId="{44936427-421E-493F-BAF1-8413B19909A7}">
      <dgm:prSet/>
      <dgm:spPr/>
      <dgm:t>
        <a:bodyPr/>
        <a:lstStyle/>
        <a:p>
          <a:endParaRPr lang="fr-BE"/>
        </a:p>
      </dgm:t>
    </dgm:pt>
    <dgm:pt modelId="{54F9BD88-0C5E-4FEF-A219-50447617BCCE}" type="sibTrans" cxnId="{44936427-421E-493F-BAF1-8413B19909A7}">
      <dgm:prSet/>
      <dgm:spPr>
        <a:ln w="25400">
          <a:solidFill>
            <a:schemeClr val="tx1"/>
          </a:solidFill>
        </a:ln>
      </dgm:spPr>
      <dgm:t>
        <a:bodyPr/>
        <a:lstStyle/>
        <a:p>
          <a:endParaRPr lang="fr-BE"/>
        </a:p>
      </dgm:t>
    </dgm:pt>
    <dgm:pt modelId="{AE9F506D-D5CA-4B12-9FFF-B43F386A5C10}">
      <dgm:prSet phldrT="[Text]"/>
      <dgm:spPr/>
      <dgm:t>
        <a:bodyPr/>
        <a:lstStyle/>
        <a:p>
          <a:r>
            <a:rPr lang="fr-BE" dirty="0" smtClean="0"/>
            <a:t>Client</a:t>
          </a:r>
          <a:endParaRPr lang="fr-BE" dirty="0"/>
        </a:p>
      </dgm:t>
    </dgm:pt>
    <dgm:pt modelId="{D3917B07-C9C5-433A-93E2-53151A518456}" type="parTrans" cxnId="{F661FE40-C9AE-4F5E-B789-467BDC611295}">
      <dgm:prSet/>
      <dgm:spPr/>
      <dgm:t>
        <a:bodyPr/>
        <a:lstStyle/>
        <a:p>
          <a:endParaRPr lang="fr-BE"/>
        </a:p>
      </dgm:t>
    </dgm:pt>
    <dgm:pt modelId="{4EBBF9DB-E999-45C9-BE65-9F42BA9DF368}" type="sibTrans" cxnId="{F661FE40-C9AE-4F5E-B789-467BDC611295}">
      <dgm:prSet/>
      <dgm:spPr>
        <a:ln w="25400">
          <a:solidFill>
            <a:schemeClr val="tx1"/>
          </a:solidFill>
        </a:ln>
      </dgm:spPr>
      <dgm:t>
        <a:bodyPr/>
        <a:lstStyle/>
        <a:p>
          <a:endParaRPr lang="fr-BE"/>
        </a:p>
      </dgm:t>
    </dgm:pt>
    <dgm:pt modelId="{3C4C2DCF-D1BF-4AE7-872C-7913EA26F6A2}" type="pres">
      <dgm:prSet presAssocID="{C26F6422-88B8-4A45-A59E-CB79A40650B4}" presName="cycle" presStyleCnt="0">
        <dgm:presLayoutVars>
          <dgm:dir/>
          <dgm:resizeHandles val="exact"/>
        </dgm:presLayoutVars>
      </dgm:prSet>
      <dgm:spPr/>
      <dgm:t>
        <a:bodyPr/>
        <a:lstStyle/>
        <a:p>
          <a:endParaRPr lang="fr-BE"/>
        </a:p>
      </dgm:t>
    </dgm:pt>
    <dgm:pt modelId="{6E90A3E9-1F98-49AB-8485-D5D61BF30E6C}" type="pres">
      <dgm:prSet presAssocID="{6F3D89AA-B070-4633-9AB3-827AD3D824CE}" presName="node" presStyleLbl="node1" presStyleIdx="0" presStyleCnt="4">
        <dgm:presLayoutVars>
          <dgm:bulletEnabled val="1"/>
        </dgm:presLayoutVars>
      </dgm:prSet>
      <dgm:spPr/>
      <dgm:t>
        <a:bodyPr/>
        <a:lstStyle/>
        <a:p>
          <a:endParaRPr lang="fr-BE"/>
        </a:p>
      </dgm:t>
    </dgm:pt>
    <dgm:pt modelId="{7F7B8D88-388A-41B9-B7B5-7E23D5E4F703}" type="pres">
      <dgm:prSet presAssocID="{6F3D89AA-B070-4633-9AB3-827AD3D824CE}" presName="spNode" presStyleCnt="0"/>
      <dgm:spPr/>
    </dgm:pt>
    <dgm:pt modelId="{1B9CA22C-7FF9-4A38-A196-6E51563E788D}" type="pres">
      <dgm:prSet presAssocID="{7068AC43-6749-4514-B97E-7BFD8913548A}" presName="sibTrans" presStyleLbl="sibTrans1D1" presStyleIdx="0" presStyleCnt="4"/>
      <dgm:spPr/>
      <dgm:t>
        <a:bodyPr/>
        <a:lstStyle/>
        <a:p>
          <a:endParaRPr lang="fr-BE"/>
        </a:p>
      </dgm:t>
    </dgm:pt>
    <dgm:pt modelId="{3060E952-2069-418B-B106-3EEB68C224FF}" type="pres">
      <dgm:prSet presAssocID="{9E73D537-A12C-4494-82E8-426CE14EC98D}" presName="node" presStyleLbl="node1" presStyleIdx="1" presStyleCnt="4">
        <dgm:presLayoutVars>
          <dgm:bulletEnabled val="1"/>
        </dgm:presLayoutVars>
      </dgm:prSet>
      <dgm:spPr/>
      <dgm:t>
        <a:bodyPr/>
        <a:lstStyle/>
        <a:p>
          <a:endParaRPr lang="fr-BE"/>
        </a:p>
      </dgm:t>
    </dgm:pt>
    <dgm:pt modelId="{C5F6AF55-A67A-4E51-9B3A-462E77BF6CF2}" type="pres">
      <dgm:prSet presAssocID="{9E73D537-A12C-4494-82E8-426CE14EC98D}" presName="spNode" presStyleCnt="0"/>
      <dgm:spPr/>
    </dgm:pt>
    <dgm:pt modelId="{42D0EA00-FF5B-4069-BB70-045622C986BB}" type="pres">
      <dgm:prSet presAssocID="{530728C9-755E-466B-A4D9-E72702CDF0D1}" presName="sibTrans" presStyleLbl="sibTrans1D1" presStyleIdx="1" presStyleCnt="4"/>
      <dgm:spPr/>
      <dgm:t>
        <a:bodyPr/>
        <a:lstStyle/>
        <a:p>
          <a:endParaRPr lang="fr-BE"/>
        </a:p>
      </dgm:t>
    </dgm:pt>
    <dgm:pt modelId="{FD9D2B70-594B-4D59-9A28-B30F4380005E}" type="pres">
      <dgm:prSet presAssocID="{147F7D61-2252-4719-860F-813C05469063}" presName="node" presStyleLbl="node1" presStyleIdx="2" presStyleCnt="4">
        <dgm:presLayoutVars>
          <dgm:bulletEnabled val="1"/>
        </dgm:presLayoutVars>
      </dgm:prSet>
      <dgm:spPr/>
      <dgm:t>
        <a:bodyPr/>
        <a:lstStyle/>
        <a:p>
          <a:endParaRPr lang="fr-BE"/>
        </a:p>
      </dgm:t>
    </dgm:pt>
    <dgm:pt modelId="{8F067FEE-AFCF-436D-BA5B-00D668FA5ECA}" type="pres">
      <dgm:prSet presAssocID="{147F7D61-2252-4719-860F-813C05469063}" presName="spNode" presStyleCnt="0"/>
      <dgm:spPr/>
    </dgm:pt>
    <dgm:pt modelId="{992BE942-247C-4F8D-B950-43C94DB3AB98}" type="pres">
      <dgm:prSet presAssocID="{54F9BD88-0C5E-4FEF-A219-50447617BCCE}" presName="sibTrans" presStyleLbl="sibTrans1D1" presStyleIdx="2" presStyleCnt="4"/>
      <dgm:spPr/>
      <dgm:t>
        <a:bodyPr/>
        <a:lstStyle/>
        <a:p>
          <a:endParaRPr lang="fr-BE"/>
        </a:p>
      </dgm:t>
    </dgm:pt>
    <dgm:pt modelId="{88F07CC2-99FB-45C1-9622-EC1B908124C0}" type="pres">
      <dgm:prSet presAssocID="{AE9F506D-D5CA-4B12-9FFF-B43F386A5C10}" presName="node" presStyleLbl="node1" presStyleIdx="3" presStyleCnt="4">
        <dgm:presLayoutVars>
          <dgm:bulletEnabled val="1"/>
        </dgm:presLayoutVars>
      </dgm:prSet>
      <dgm:spPr/>
      <dgm:t>
        <a:bodyPr/>
        <a:lstStyle/>
        <a:p>
          <a:endParaRPr lang="fr-BE"/>
        </a:p>
      </dgm:t>
    </dgm:pt>
    <dgm:pt modelId="{B0638A81-95AE-4456-9A11-2760DFE4E88C}" type="pres">
      <dgm:prSet presAssocID="{AE9F506D-D5CA-4B12-9FFF-B43F386A5C10}" presName="spNode" presStyleCnt="0"/>
      <dgm:spPr/>
    </dgm:pt>
    <dgm:pt modelId="{51A3D85E-5A20-4601-8606-4F9F9882DC19}" type="pres">
      <dgm:prSet presAssocID="{4EBBF9DB-E999-45C9-BE65-9F42BA9DF368}" presName="sibTrans" presStyleLbl="sibTrans1D1" presStyleIdx="3" presStyleCnt="4"/>
      <dgm:spPr/>
      <dgm:t>
        <a:bodyPr/>
        <a:lstStyle/>
        <a:p>
          <a:endParaRPr lang="fr-BE"/>
        </a:p>
      </dgm:t>
    </dgm:pt>
  </dgm:ptLst>
  <dgm:cxnLst>
    <dgm:cxn modelId="{87E6457F-92D0-4177-B49A-1778FF6CD37B}" type="presOf" srcId="{6F3D89AA-B070-4633-9AB3-827AD3D824CE}" destId="{6E90A3E9-1F98-49AB-8485-D5D61BF30E6C}" srcOrd="0" destOrd="0" presId="urn:microsoft.com/office/officeart/2005/8/layout/cycle5"/>
    <dgm:cxn modelId="{54DB16BB-4074-4945-B433-499A283467F1}" type="presOf" srcId="{7068AC43-6749-4514-B97E-7BFD8913548A}" destId="{1B9CA22C-7FF9-4A38-A196-6E51563E788D}" srcOrd="0" destOrd="0" presId="urn:microsoft.com/office/officeart/2005/8/layout/cycle5"/>
    <dgm:cxn modelId="{88138AE0-E808-48FC-B15A-9E64E9E27B1D}" type="presOf" srcId="{530728C9-755E-466B-A4D9-E72702CDF0D1}" destId="{42D0EA00-FF5B-4069-BB70-045622C986BB}" srcOrd="0" destOrd="0" presId="urn:microsoft.com/office/officeart/2005/8/layout/cycle5"/>
    <dgm:cxn modelId="{44936427-421E-493F-BAF1-8413B19909A7}" srcId="{C26F6422-88B8-4A45-A59E-CB79A40650B4}" destId="{147F7D61-2252-4719-860F-813C05469063}" srcOrd="2" destOrd="0" parTransId="{B0BA9C12-7648-4145-9C79-C244564373E6}" sibTransId="{54F9BD88-0C5E-4FEF-A219-50447617BCCE}"/>
    <dgm:cxn modelId="{7797D4B9-136E-4D2F-A5DF-FAB65D1C8FB2}" type="presOf" srcId="{C26F6422-88B8-4A45-A59E-CB79A40650B4}" destId="{3C4C2DCF-D1BF-4AE7-872C-7913EA26F6A2}" srcOrd="0" destOrd="0" presId="urn:microsoft.com/office/officeart/2005/8/layout/cycle5"/>
    <dgm:cxn modelId="{D5C671A5-A092-42D7-93D4-14FC537D5C94}" type="presOf" srcId="{9E73D537-A12C-4494-82E8-426CE14EC98D}" destId="{3060E952-2069-418B-B106-3EEB68C224FF}" srcOrd="0" destOrd="0" presId="urn:microsoft.com/office/officeart/2005/8/layout/cycle5"/>
    <dgm:cxn modelId="{750A00BC-ECFF-4E65-843E-5066BFB2F210}" type="presOf" srcId="{54F9BD88-0C5E-4FEF-A219-50447617BCCE}" destId="{992BE942-247C-4F8D-B950-43C94DB3AB98}" srcOrd="0" destOrd="0" presId="urn:microsoft.com/office/officeart/2005/8/layout/cycle5"/>
    <dgm:cxn modelId="{4728E84F-8E42-4716-8E1A-F5CC2A6265CF}" type="presOf" srcId="{4EBBF9DB-E999-45C9-BE65-9F42BA9DF368}" destId="{51A3D85E-5A20-4601-8606-4F9F9882DC19}" srcOrd="0" destOrd="0" presId="urn:microsoft.com/office/officeart/2005/8/layout/cycle5"/>
    <dgm:cxn modelId="{7F75AB90-6BEE-4BEC-B0BE-1863118D7356}" type="presOf" srcId="{147F7D61-2252-4719-860F-813C05469063}" destId="{FD9D2B70-594B-4D59-9A28-B30F4380005E}" srcOrd="0" destOrd="0" presId="urn:microsoft.com/office/officeart/2005/8/layout/cycle5"/>
    <dgm:cxn modelId="{2B4A2F2E-103E-4BD3-8271-3F874E012A2C}" srcId="{C26F6422-88B8-4A45-A59E-CB79A40650B4}" destId="{9E73D537-A12C-4494-82E8-426CE14EC98D}" srcOrd="1" destOrd="0" parTransId="{35FC1337-8072-4D05-B699-4D4309E4D8FE}" sibTransId="{530728C9-755E-466B-A4D9-E72702CDF0D1}"/>
    <dgm:cxn modelId="{323C8474-3F6E-4B7F-BCBB-1BEEA4721AF3}" srcId="{C26F6422-88B8-4A45-A59E-CB79A40650B4}" destId="{6F3D89AA-B070-4633-9AB3-827AD3D824CE}" srcOrd="0" destOrd="0" parTransId="{9FA660A0-1914-4FD1-AA0C-5E45408EA1D4}" sibTransId="{7068AC43-6749-4514-B97E-7BFD8913548A}"/>
    <dgm:cxn modelId="{4554363C-F885-4868-B39D-05605CD37FDA}" type="presOf" srcId="{AE9F506D-D5CA-4B12-9FFF-B43F386A5C10}" destId="{88F07CC2-99FB-45C1-9622-EC1B908124C0}" srcOrd="0" destOrd="0" presId="urn:microsoft.com/office/officeart/2005/8/layout/cycle5"/>
    <dgm:cxn modelId="{F661FE40-C9AE-4F5E-B789-467BDC611295}" srcId="{C26F6422-88B8-4A45-A59E-CB79A40650B4}" destId="{AE9F506D-D5CA-4B12-9FFF-B43F386A5C10}" srcOrd="3" destOrd="0" parTransId="{D3917B07-C9C5-433A-93E2-53151A518456}" sibTransId="{4EBBF9DB-E999-45C9-BE65-9F42BA9DF368}"/>
    <dgm:cxn modelId="{515308F6-B336-4E4E-A2F7-730417063AE2}" type="presParOf" srcId="{3C4C2DCF-D1BF-4AE7-872C-7913EA26F6A2}" destId="{6E90A3E9-1F98-49AB-8485-D5D61BF30E6C}" srcOrd="0" destOrd="0" presId="urn:microsoft.com/office/officeart/2005/8/layout/cycle5"/>
    <dgm:cxn modelId="{7E18320C-4279-42B7-ACC7-72A12C7F4E35}" type="presParOf" srcId="{3C4C2DCF-D1BF-4AE7-872C-7913EA26F6A2}" destId="{7F7B8D88-388A-41B9-B7B5-7E23D5E4F703}" srcOrd="1" destOrd="0" presId="urn:microsoft.com/office/officeart/2005/8/layout/cycle5"/>
    <dgm:cxn modelId="{39C6BF2E-43A9-4321-92E5-00357D548E8C}" type="presParOf" srcId="{3C4C2DCF-D1BF-4AE7-872C-7913EA26F6A2}" destId="{1B9CA22C-7FF9-4A38-A196-6E51563E788D}" srcOrd="2" destOrd="0" presId="urn:microsoft.com/office/officeart/2005/8/layout/cycle5"/>
    <dgm:cxn modelId="{4C5294DC-18EB-4ADC-B29A-F3B466F82E75}" type="presParOf" srcId="{3C4C2DCF-D1BF-4AE7-872C-7913EA26F6A2}" destId="{3060E952-2069-418B-B106-3EEB68C224FF}" srcOrd="3" destOrd="0" presId="urn:microsoft.com/office/officeart/2005/8/layout/cycle5"/>
    <dgm:cxn modelId="{A1E0BB6E-E693-459C-8ADF-2C1B8C44E7F1}" type="presParOf" srcId="{3C4C2DCF-D1BF-4AE7-872C-7913EA26F6A2}" destId="{C5F6AF55-A67A-4E51-9B3A-462E77BF6CF2}" srcOrd="4" destOrd="0" presId="urn:microsoft.com/office/officeart/2005/8/layout/cycle5"/>
    <dgm:cxn modelId="{4BFB0956-59D1-49A8-927F-FA4DC31F1497}" type="presParOf" srcId="{3C4C2DCF-D1BF-4AE7-872C-7913EA26F6A2}" destId="{42D0EA00-FF5B-4069-BB70-045622C986BB}" srcOrd="5" destOrd="0" presId="urn:microsoft.com/office/officeart/2005/8/layout/cycle5"/>
    <dgm:cxn modelId="{66D12333-0DFD-4E74-886C-181847869A9F}" type="presParOf" srcId="{3C4C2DCF-D1BF-4AE7-872C-7913EA26F6A2}" destId="{FD9D2B70-594B-4D59-9A28-B30F4380005E}" srcOrd="6" destOrd="0" presId="urn:microsoft.com/office/officeart/2005/8/layout/cycle5"/>
    <dgm:cxn modelId="{4F220BC5-439D-4923-915D-9613A027098A}" type="presParOf" srcId="{3C4C2DCF-D1BF-4AE7-872C-7913EA26F6A2}" destId="{8F067FEE-AFCF-436D-BA5B-00D668FA5ECA}" srcOrd="7" destOrd="0" presId="urn:microsoft.com/office/officeart/2005/8/layout/cycle5"/>
    <dgm:cxn modelId="{82D7B7C1-ECCB-4448-923F-44509551199B}" type="presParOf" srcId="{3C4C2DCF-D1BF-4AE7-872C-7913EA26F6A2}" destId="{992BE942-247C-4F8D-B950-43C94DB3AB98}" srcOrd="8" destOrd="0" presId="urn:microsoft.com/office/officeart/2005/8/layout/cycle5"/>
    <dgm:cxn modelId="{13F829E5-8F9D-4D82-8F91-35AC830E8CAF}" type="presParOf" srcId="{3C4C2DCF-D1BF-4AE7-872C-7913EA26F6A2}" destId="{88F07CC2-99FB-45C1-9622-EC1B908124C0}" srcOrd="9" destOrd="0" presId="urn:microsoft.com/office/officeart/2005/8/layout/cycle5"/>
    <dgm:cxn modelId="{9368B646-39F3-4E40-92EE-F4A94D91233D}" type="presParOf" srcId="{3C4C2DCF-D1BF-4AE7-872C-7913EA26F6A2}" destId="{B0638A81-95AE-4456-9A11-2760DFE4E88C}" srcOrd="10" destOrd="0" presId="urn:microsoft.com/office/officeart/2005/8/layout/cycle5"/>
    <dgm:cxn modelId="{EBF65CD1-E21A-48A8-B6D9-49234A46CF06}" type="presParOf" srcId="{3C4C2DCF-D1BF-4AE7-872C-7913EA26F6A2}" destId="{51A3D85E-5A20-4601-8606-4F9F9882DC1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4467CE-5328-40D9-9AF2-89F154DC2916}" type="doc">
      <dgm:prSet loTypeId="urn:microsoft.com/office/officeart/2005/8/layout/chevron1" loCatId="process" qsTypeId="urn:microsoft.com/office/officeart/2005/8/quickstyle/simple3" qsCatId="simple" csTypeId="urn:microsoft.com/office/officeart/2005/8/colors/accent1_2" csCatId="accent1" phldr="1"/>
      <dgm:spPr/>
    </dgm:pt>
    <dgm:pt modelId="{0A7DD3EF-21E2-4ED7-B654-7FBB8920C636}">
      <dgm:prSet phldrT="[Text]" custT="1"/>
      <dgm:spPr/>
      <dgm:t>
        <a:bodyPr/>
        <a:lstStyle/>
        <a:p>
          <a:r>
            <a:rPr lang="fr-BE" sz="1800" b="0" dirty="0" smtClean="0">
              <a:solidFill>
                <a:schemeClr val="tx1"/>
              </a:solidFill>
            </a:rPr>
            <a:t>Ouverture</a:t>
          </a:r>
          <a:endParaRPr lang="fr-BE" sz="1800" b="0" dirty="0">
            <a:solidFill>
              <a:schemeClr val="tx1"/>
            </a:solidFill>
          </a:endParaRPr>
        </a:p>
      </dgm:t>
    </dgm:pt>
    <dgm:pt modelId="{2F057173-70EA-43FD-AB83-9F3DDCBED205}" type="parTrans" cxnId="{90C8F330-D0F9-4C59-9346-FBA5FADB964C}">
      <dgm:prSet/>
      <dgm:spPr/>
      <dgm:t>
        <a:bodyPr/>
        <a:lstStyle/>
        <a:p>
          <a:endParaRPr lang="fr-BE"/>
        </a:p>
      </dgm:t>
    </dgm:pt>
    <dgm:pt modelId="{2F9E34BF-7CA0-41DD-893F-68EBE52C99F4}" type="sibTrans" cxnId="{90C8F330-D0F9-4C59-9346-FBA5FADB964C}">
      <dgm:prSet/>
      <dgm:spPr/>
      <dgm:t>
        <a:bodyPr/>
        <a:lstStyle/>
        <a:p>
          <a:endParaRPr lang="fr-BE"/>
        </a:p>
      </dgm:t>
    </dgm:pt>
    <dgm:pt modelId="{01394964-ECDB-41B1-A05F-5E569858F766}">
      <dgm:prSet phldrT="[Text]" custT="1"/>
      <dgm:spPr/>
      <dgm:t>
        <a:bodyPr/>
        <a:lstStyle/>
        <a:p>
          <a:r>
            <a:rPr lang="fr-BE" sz="1800" b="0" dirty="0" smtClean="0">
              <a:solidFill>
                <a:schemeClr val="tx1"/>
              </a:solidFill>
            </a:rPr>
            <a:t>Gestion Amiable</a:t>
          </a:r>
          <a:endParaRPr lang="fr-BE" sz="1800" b="0" dirty="0">
            <a:solidFill>
              <a:schemeClr val="tx1"/>
            </a:solidFill>
          </a:endParaRPr>
        </a:p>
      </dgm:t>
    </dgm:pt>
    <dgm:pt modelId="{67F45C9F-EACB-4B07-A37E-339546E44E73}" type="parTrans" cxnId="{DA208347-FE30-4EBB-A05F-0E4A0DAE1211}">
      <dgm:prSet/>
      <dgm:spPr/>
      <dgm:t>
        <a:bodyPr/>
        <a:lstStyle/>
        <a:p>
          <a:endParaRPr lang="fr-BE"/>
        </a:p>
      </dgm:t>
    </dgm:pt>
    <dgm:pt modelId="{E473C2CA-762B-4D3F-8248-132F819396CA}" type="sibTrans" cxnId="{DA208347-FE30-4EBB-A05F-0E4A0DAE1211}">
      <dgm:prSet/>
      <dgm:spPr/>
      <dgm:t>
        <a:bodyPr/>
        <a:lstStyle/>
        <a:p>
          <a:endParaRPr lang="fr-BE"/>
        </a:p>
      </dgm:t>
    </dgm:pt>
    <dgm:pt modelId="{53CAA763-FE82-48D4-873B-02FF1275E627}">
      <dgm:prSet phldrT="[Text]" custT="1"/>
      <dgm:spPr/>
      <dgm:t>
        <a:bodyPr/>
        <a:lstStyle/>
        <a:p>
          <a:r>
            <a:rPr lang="fr-BE" sz="1600" b="0" dirty="0" smtClean="0">
              <a:solidFill>
                <a:schemeClr val="tx1"/>
              </a:solidFill>
            </a:rPr>
            <a:t>Gestion « Avocats »</a:t>
          </a:r>
          <a:endParaRPr lang="fr-BE" sz="1600" b="0" dirty="0">
            <a:solidFill>
              <a:schemeClr val="tx1"/>
            </a:solidFill>
          </a:endParaRPr>
        </a:p>
      </dgm:t>
    </dgm:pt>
    <dgm:pt modelId="{A24AA10C-E266-4E34-9F13-100500BF1424}" type="parTrans" cxnId="{6F451203-F57A-467D-8736-621CD475C47F}">
      <dgm:prSet/>
      <dgm:spPr/>
      <dgm:t>
        <a:bodyPr/>
        <a:lstStyle/>
        <a:p>
          <a:endParaRPr lang="fr-BE"/>
        </a:p>
      </dgm:t>
    </dgm:pt>
    <dgm:pt modelId="{A25063D3-888D-4AE1-AE6A-A748C06AA2CF}" type="sibTrans" cxnId="{6F451203-F57A-467D-8736-621CD475C47F}">
      <dgm:prSet/>
      <dgm:spPr/>
      <dgm:t>
        <a:bodyPr/>
        <a:lstStyle/>
        <a:p>
          <a:endParaRPr lang="fr-BE"/>
        </a:p>
      </dgm:t>
    </dgm:pt>
    <dgm:pt modelId="{2403AF8A-ED9D-43E6-A10B-B9132554C2F0}">
      <dgm:prSet custT="1"/>
      <dgm:spPr/>
      <dgm:t>
        <a:bodyPr/>
        <a:lstStyle/>
        <a:p>
          <a:r>
            <a:rPr lang="fr-BE" sz="1800" b="1" dirty="0" smtClean="0">
              <a:solidFill>
                <a:srgbClr val="FF0000"/>
              </a:solidFill>
            </a:rPr>
            <a:t>Clôture</a:t>
          </a:r>
          <a:endParaRPr lang="fr-BE" sz="1800" b="1" dirty="0">
            <a:solidFill>
              <a:srgbClr val="FF0000"/>
            </a:solidFill>
          </a:endParaRPr>
        </a:p>
      </dgm:t>
    </dgm:pt>
    <dgm:pt modelId="{1D8B82A0-F96D-4D6A-83F8-64EA992E78E6}" type="parTrans" cxnId="{72C1B18F-F9D4-4D17-860E-C73BC43D3A7D}">
      <dgm:prSet/>
      <dgm:spPr/>
      <dgm:t>
        <a:bodyPr/>
        <a:lstStyle/>
        <a:p>
          <a:endParaRPr lang="fr-BE"/>
        </a:p>
      </dgm:t>
    </dgm:pt>
    <dgm:pt modelId="{61D12D2D-8E22-4336-9ADF-4C153C1AAD5C}" type="sibTrans" cxnId="{72C1B18F-F9D4-4D17-860E-C73BC43D3A7D}">
      <dgm:prSet/>
      <dgm:spPr/>
      <dgm:t>
        <a:bodyPr/>
        <a:lstStyle/>
        <a:p>
          <a:endParaRPr lang="fr-BE"/>
        </a:p>
      </dgm:t>
    </dgm:pt>
    <dgm:pt modelId="{3D1F9807-DA07-4A96-AEF9-4D8F30345B59}" type="pres">
      <dgm:prSet presAssocID="{834467CE-5328-40D9-9AF2-89F154DC2916}" presName="Name0" presStyleCnt="0">
        <dgm:presLayoutVars>
          <dgm:dir/>
          <dgm:animLvl val="lvl"/>
          <dgm:resizeHandles val="exact"/>
        </dgm:presLayoutVars>
      </dgm:prSet>
      <dgm:spPr/>
    </dgm:pt>
    <dgm:pt modelId="{50156E2F-FF49-4CE7-9145-DDA422D8BE77}" type="pres">
      <dgm:prSet presAssocID="{0A7DD3EF-21E2-4ED7-B654-7FBB8920C636}" presName="parTxOnly" presStyleLbl="node1" presStyleIdx="0" presStyleCnt="4" custLinFactNeighborX="-1718" custLinFactNeighborY="-2906">
        <dgm:presLayoutVars>
          <dgm:chMax val="0"/>
          <dgm:chPref val="0"/>
          <dgm:bulletEnabled val="1"/>
        </dgm:presLayoutVars>
      </dgm:prSet>
      <dgm:spPr/>
      <dgm:t>
        <a:bodyPr/>
        <a:lstStyle/>
        <a:p>
          <a:endParaRPr lang="fr-BE"/>
        </a:p>
      </dgm:t>
    </dgm:pt>
    <dgm:pt modelId="{97FAEE2A-E801-46A8-98D3-9A8C42BC2FD6}" type="pres">
      <dgm:prSet presAssocID="{2F9E34BF-7CA0-41DD-893F-68EBE52C99F4}" presName="parTxOnlySpace" presStyleCnt="0"/>
      <dgm:spPr/>
    </dgm:pt>
    <dgm:pt modelId="{8143F70D-5159-4448-A509-AC6536B6BF8F}" type="pres">
      <dgm:prSet presAssocID="{01394964-ECDB-41B1-A05F-5E569858F766}" presName="parTxOnly" presStyleLbl="node1" presStyleIdx="1" presStyleCnt="4">
        <dgm:presLayoutVars>
          <dgm:chMax val="0"/>
          <dgm:chPref val="0"/>
          <dgm:bulletEnabled val="1"/>
        </dgm:presLayoutVars>
      </dgm:prSet>
      <dgm:spPr/>
      <dgm:t>
        <a:bodyPr/>
        <a:lstStyle/>
        <a:p>
          <a:endParaRPr lang="fr-BE"/>
        </a:p>
      </dgm:t>
    </dgm:pt>
    <dgm:pt modelId="{B87A18C1-B881-46A1-8C89-65956D9B3DA2}" type="pres">
      <dgm:prSet presAssocID="{E473C2CA-762B-4D3F-8248-132F819396CA}" presName="parTxOnlySpace" presStyleCnt="0"/>
      <dgm:spPr/>
    </dgm:pt>
    <dgm:pt modelId="{067A4658-64F2-40A6-A4BE-B555C9E78ED0}" type="pres">
      <dgm:prSet presAssocID="{53CAA763-FE82-48D4-873B-02FF1275E627}" presName="parTxOnly" presStyleLbl="node1" presStyleIdx="2" presStyleCnt="4">
        <dgm:presLayoutVars>
          <dgm:chMax val="0"/>
          <dgm:chPref val="0"/>
          <dgm:bulletEnabled val="1"/>
        </dgm:presLayoutVars>
      </dgm:prSet>
      <dgm:spPr/>
      <dgm:t>
        <a:bodyPr/>
        <a:lstStyle/>
        <a:p>
          <a:endParaRPr lang="fr-BE"/>
        </a:p>
      </dgm:t>
    </dgm:pt>
    <dgm:pt modelId="{AD5D57C8-DBA5-4C82-BDBD-AF08B013CAC0}" type="pres">
      <dgm:prSet presAssocID="{A25063D3-888D-4AE1-AE6A-A748C06AA2CF}" presName="parTxOnlySpace" presStyleCnt="0"/>
      <dgm:spPr/>
    </dgm:pt>
    <dgm:pt modelId="{858C376E-2F03-4AE1-918E-CAF088BE17B9}" type="pres">
      <dgm:prSet presAssocID="{2403AF8A-ED9D-43E6-A10B-B9132554C2F0}" presName="parTxOnly" presStyleLbl="node1" presStyleIdx="3" presStyleCnt="4">
        <dgm:presLayoutVars>
          <dgm:chMax val="0"/>
          <dgm:chPref val="0"/>
          <dgm:bulletEnabled val="1"/>
        </dgm:presLayoutVars>
      </dgm:prSet>
      <dgm:spPr/>
      <dgm:t>
        <a:bodyPr/>
        <a:lstStyle/>
        <a:p>
          <a:endParaRPr lang="fr-BE"/>
        </a:p>
      </dgm:t>
    </dgm:pt>
  </dgm:ptLst>
  <dgm:cxnLst>
    <dgm:cxn modelId="{6F451203-F57A-467D-8736-621CD475C47F}" srcId="{834467CE-5328-40D9-9AF2-89F154DC2916}" destId="{53CAA763-FE82-48D4-873B-02FF1275E627}" srcOrd="2" destOrd="0" parTransId="{A24AA10C-E266-4E34-9F13-100500BF1424}" sibTransId="{A25063D3-888D-4AE1-AE6A-A748C06AA2CF}"/>
    <dgm:cxn modelId="{1B7DBC64-F212-4248-A15F-C80EC3B9AB66}" type="presOf" srcId="{2403AF8A-ED9D-43E6-A10B-B9132554C2F0}" destId="{858C376E-2F03-4AE1-918E-CAF088BE17B9}" srcOrd="0" destOrd="0" presId="urn:microsoft.com/office/officeart/2005/8/layout/chevron1"/>
    <dgm:cxn modelId="{D3AD925E-6F10-4B97-9DC7-C84E4AA6B3B4}" type="presOf" srcId="{834467CE-5328-40D9-9AF2-89F154DC2916}" destId="{3D1F9807-DA07-4A96-AEF9-4D8F30345B59}" srcOrd="0" destOrd="0" presId="urn:microsoft.com/office/officeart/2005/8/layout/chevron1"/>
    <dgm:cxn modelId="{D66B10FF-1DD7-40ED-B193-79F87B048FA7}" type="presOf" srcId="{0A7DD3EF-21E2-4ED7-B654-7FBB8920C636}" destId="{50156E2F-FF49-4CE7-9145-DDA422D8BE77}" srcOrd="0" destOrd="0" presId="urn:microsoft.com/office/officeart/2005/8/layout/chevron1"/>
    <dgm:cxn modelId="{90C8F330-D0F9-4C59-9346-FBA5FADB964C}" srcId="{834467CE-5328-40D9-9AF2-89F154DC2916}" destId="{0A7DD3EF-21E2-4ED7-B654-7FBB8920C636}" srcOrd="0" destOrd="0" parTransId="{2F057173-70EA-43FD-AB83-9F3DDCBED205}" sibTransId="{2F9E34BF-7CA0-41DD-893F-68EBE52C99F4}"/>
    <dgm:cxn modelId="{C0060686-E73E-42E3-8249-50E23A49371A}" type="presOf" srcId="{53CAA763-FE82-48D4-873B-02FF1275E627}" destId="{067A4658-64F2-40A6-A4BE-B555C9E78ED0}" srcOrd="0" destOrd="0" presId="urn:microsoft.com/office/officeart/2005/8/layout/chevron1"/>
    <dgm:cxn modelId="{8DCD48E5-FAF5-4167-A2D7-4AB2D23D7438}" type="presOf" srcId="{01394964-ECDB-41B1-A05F-5E569858F766}" destId="{8143F70D-5159-4448-A509-AC6536B6BF8F}" srcOrd="0" destOrd="0" presId="urn:microsoft.com/office/officeart/2005/8/layout/chevron1"/>
    <dgm:cxn modelId="{72C1B18F-F9D4-4D17-860E-C73BC43D3A7D}" srcId="{834467CE-5328-40D9-9AF2-89F154DC2916}" destId="{2403AF8A-ED9D-43E6-A10B-B9132554C2F0}" srcOrd="3" destOrd="0" parTransId="{1D8B82A0-F96D-4D6A-83F8-64EA992E78E6}" sibTransId="{61D12D2D-8E22-4336-9ADF-4C153C1AAD5C}"/>
    <dgm:cxn modelId="{DA208347-FE30-4EBB-A05F-0E4A0DAE1211}" srcId="{834467CE-5328-40D9-9AF2-89F154DC2916}" destId="{01394964-ECDB-41B1-A05F-5E569858F766}" srcOrd="1" destOrd="0" parTransId="{67F45C9F-EACB-4B07-A37E-339546E44E73}" sibTransId="{E473C2CA-762B-4D3F-8248-132F819396CA}"/>
    <dgm:cxn modelId="{A68DA4F7-5E67-4F42-8DF2-2169330BA667}" type="presParOf" srcId="{3D1F9807-DA07-4A96-AEF9-4D8F30345B59}" destId="{50156E2F-FF49-4CE7-9145-DDA422D8BE77}" srcOrd="0" destOrd="0" presId="urn:microsoft.com/office/officeart/2005/8/layout/chevron1"/>
    <dgm:cxn modelId="{D72C3848-11E1-4081-8FF2-09C4AF31A3DE}" type="presParOf" srcId="{3D1F9807-DA07-4A96-AEF9-4D8F30345B59}" destId="{97FAEE2A-E801-46A8-98D3-9A8C42BC2FD6}" srcOrd="1" destOrd="0" presId="urn:microsoft.com/office/officeart/2005/8/layout/chevron1"/>
    <dgm:cxn modelId="{969CF563-8090-4B72-8589-68DC342663BA}" type="presParOf" srcId="{3D1F9807-DA07-4A96-AEF9-4D8F30345B59}" destId="{8143F70D-5159-4448-A509-AC6536B6BF8F}" srcOrd="2" destOrd="0" presId="urn:microsoft.com/office/officeart/2005/8/layout/chevron1"/>
    <dgm:cxn modelId="{51604696-9BBB-40EB-827B-963F5C18B986}" type="presParOf" srcId="{3D1F9807-DA07-4A96-AEF9-4D8F30345B59}" destId="{B87A18C1-B881-46A1-8C89-65956D9B3DA2}" srcOrd="3" destOrd="0" presId="urn:microsoft.com/office/officeart/2005/8/layout/chevron1"/>
    <dgm:cxn modelId="{2648673B-A9C2-447D-B1D8-18FDFFC253B7}" type="presParOf" srcId="{3D1F9807-DA07-4A96-AEF9-4D8F30345B59}" destId="{067A4658-64F2-40A6-A4BE-B555C9E78ED0}" srcOrd="4" destOrd="0" presId="urn:microsoft.com/office/officeart/2005/8/layout/chevron1"/>
    <dgm:cxn modelId="{FFF010E3-8F52-46C8-9F70-E8847242C936}" type="presParOf" srcId="{3D1F9807-DA07-4A96-AEF9-4D8F30345B59}" destId="{AD5D57C8-DBA5-4C82-BDBD-AF08B013CAC0}" srcOrd="5" destOrd="0" presId="urn:microsoft.com/office/officeart/2005/8/layout/chevron1"/>
    <dgm:cxn modelId="{D6C6E6D9-484C-466A-8A5F-CA52F20F2EBD}" type="presParOf" srcId="{3D1F9807-DA07-4A96-AEF9-4D8F30345B59}" destId="{858C376E-2F03-4AE1-918E-CAF088BE17B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56E2F-FF49-4CE7-9145-DDA422D8BE77}">
      <dsp:nvSpPr>
        <dsp:cNvPr id="0" name=""/>
        <dsp:cNvSpPr/>
      </dsp:nvSpPr>
      <dsp:spPr>
        <a:xfrm>
          <a:off x="0" y="504057"/>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b="1" kern="1200" dirty="0" smtClean="0">
              <a:solidFill>
                <a:srgbClr val="FF0000"/>
              </a:solidFill>
            </a:rPr>
            <a:t>Ouverture</a:t>
          </a:r>
          <a:endParaRPr lang="fr-BE" sz="1800" b="1" kern="1200" dirty="0">
            <a:solidFill>
              <a:srgbClr val="FF0000"/>
            </a:solidFill>
          </a:endParaRPr>
        </a:p>
      </dsp:txBody>
      <dsp:txXfrm>
        <a:off x="408315" y="504057"/>
        <a:ext cx="1224945" cy="816629"/>
      </dsp:txXfrm>
    </dsp:sp>
    <dsp:sp modelId="{8143F70D-5159-4448-A509-AC6536B6BF8F}">
      <dsp:nvSpPr>
        <dsp:cNvPr id="0" name=""/>
        <dsp:cNvSpPr/>
      </dsp:nvSpPr>
      <dsp:spPr>
        <a:xfrm>
          <a:off x="1840924"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kern="1200" dirty="0" smtClean="0"/>
            <a:t>Gestion Amiable</a:t>
          </a:r>
          <a:endParaRPr lang="fr-BE" sz="1800" kern="1200" dirty="0"/>
        </a:p>
      </dsp:txBody>
      <dsp:txXfrm>
        <a:off x="2249239" y="527789"/>
        <a:ext cx="1224945" cy="816629"/>
      </dsp:txXfrm>
    </dsp:sp>
    <dsp:sp modelId="{067A4658-64F2-40A6-A4BE-B555C9E78ED0}">
      <dsp:nvSpPr>
        <dsp:cNvPr id="0" name=""/>
        <dsp:cNvSpPr/>
      </dsp:nvSpPr>
      <dsp:spPr>
        <a:xfrm>
          <a:off x="3678341"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BE" sz="1600" kern="1200" dirty="0" smtClean="0"/>
            <a:t>Gestion « Avocats »</a:t>
          </a:r>
          <a:endParaRPr lang="fr-BE" sz="1600" kern="1200" dirty="0"/>
        </a:p>
      </dsp:txBody>
      <dsp:txXfrm>
        <a:off x="4086656" y="527789"/>
        <a:ext cx="1224945" cy="816629"/>
      </dsp:txXfrm>
    </dsp:sp>
    <dsp:sp modelId="{858C376E-2F03-4AE1-918E-CAF088BE17B9}">
      <dsp:nvSpPr>
        <dsp:cNvPr id="0" name=""/>
        <dsp:cNvSpPr/>
      </dsp:nvSpPr>
      <dsp:spPr>
        <a:xfrm>
          <a:off x="5515758"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kern="1200" dirty="0" smtClean="0"/>
            <a:t>Clôture</a:t>
          </a:r>
          <a:endParaRPr lang="fr-BE" sz="1800" kern="1200" dirty="0"/>
        </a:p>
      </dsp:txBody>
      <dsp:txXfrm>
        <a:off x="5924073" y="527789"/>
        <a:ext cx="1224945" cy="816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56E2F-FF49-4CE7-9145-DDA422D8BE77}">
      <dsp:nvSpPr>
        <dsp:cNvPr id="0" name=""/>
        <dsp:cNvSpPr/>
      </dsp:nvSpPr>
      <dsp:spPr>
        <a:xfrm>
          <a:off x="0" y="504057"/>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b="1" kern="1200" dirty="0" smtClean="0">
              <a:solidFill>
                <a:srgbClr val="FF0000"/>
              </a:solidFill>
            </a:rPr>
            <a:t>Ouverture</a:t>
          </a:r>
          <a:endParaRPr lang="fr-BE" sz="1800" b="1" kern="1200" dirty="0">
            <a:solidFill>
              <a:srgbClr val="FF0000"/>
            </a:solidFill>
          </a:endParaRPr>
        </a:p>
      </dsp:txBody>
      <dsp:txXfrm>
        <a:off x="408315" y="504057"/>
        <a:ext cx="1224945" cy="816629"/>
      </dsp:txXfrm>
    </dsp:sp>
    <dsp:sp modelId="{8143F70D-5159-4448-A509-AC6536B6BF8F}">
      <dsp:nvSpPr>
        <dsp:cNvPr id="0" name=""/>
        <dsp:cNvSpPr/>
      </dsp:nvSpPr>
      <dsp:spPr>
        <a:xfrm>
          <a:off x="1840924"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kern="1200" dirty="0" smtClean="0"/>
            <a:t>Gestion Amiable</a:t>
          </a:r>
          <a:endParaRPr lang="fr-BE" sz="1800" kern="1200" dirty="0"/>
        </a:p>
      </dsp:txBody>
      <dsp:txXfrm>
        <a:off x="2249239" y="527789"/>
        <a:ext cx="1224945" cy="816629"/>
      </dsp:txXfrm>
    </dsp:sp>
    <dsp:sp modelId="{067A4658-64F2-40A6-A4BE-B555C9E78ED0}">
      <dsp:nvSpPr>
        <dsp:cNvPr id="0" name=""/>
        <dsp:cNvSpPr/>
      </dsp:nvSpPr>
      <dsp:spPr>
        <a:xfrm>
          <a:off x="3678341"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BE" sz="1600" kern="1200" dirty="0" smtClean="0"/>
            <a:t>Gestion « Avocats »</a:t>
          </a:r>
          <a:endParaRPr lang="fr-BE" sz="1600" kern="1200" dirty="0"/>
        </a:p>
      </dsp:txBody>
      <dsp:txXfrm>
        <a:off x="4086656" y="527789"/>
        <a:ext cx="1224945" cy="816629"/>
      </dsp:txXfrm>
    </dsp:sp>
    <dsp:sp modelId="{858C376E-2F03-4AE1-918E-CAF088BE17B9}">
      <dsp:nvSpPr>
        <dsp:cNvPr id="0" name=""/>
        <dsp:cNvSpPr/>
      </dsp:nvSpPr>
      <dsp:spPr>
        <a:xfrm>
          <a:off x="5515758"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kern="1200" dirty="0" smtClean="0"/>
            <a:t>Clôture</a:t>
          </a:r>
          <a:endParaRPr lang="fr-BE" sz="1800" kern="1200" dirty="0"/>
        </a:p>
      </dsp:txBody>
      <dsp:txXfrm>
        <a:off x="5924073" y="527789"/>
        <a:ext cx="1224945" cy="816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56E2F-FF49-4CE7-9145-DDA422D8BE77}">
      <dsp:nvSpPr>
        <dsp:cNvPr id="0" name=""/>
        <dsp:cNvSpPr/>
      </dsp:nvSpPr>
      <dsp:spPr>
        <a:xfrm>
          <a:off x="0" y="504057"/>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b="0" kern="1200" dirty="0" smtClean="0">
              <a:solidFill>
                <a:schemeClr val="tx1"/>
              </a:solidFill>
            </a:rPr>
            <a:t>Ouverture</a:t>
          </a:r>
          <a:endParaRPr lang="fr-BE" sz="1800" b="0" kern="1200" dirty="0">
            <a:solidFill>
              <a:schemeClr val="tx1"/>
            </a:solidFill>
          </a:endParaRPr>
        </a:p>
      </dsp:txBody>
      <dsp:txXfrm>
        <a:off x="408315" y="504057"/>
        <a:ext cx="1224945" cy="816629"/>
      </dsp:txXfrm>
    </dsp:sp>
    <dsp:sp modelId="{8143F70D-5159-4448-A509-AC6536B6BF8F}">
      <dsp:nvSpPr>
        <dsp:cNvPr id="0" name=""/>
        <dsp:cNvSpPr/>
      </dsp:nvSpPr>
      <dsp:spPr>
        <a:xfrm>
          <a:off x="1840924"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b="1" kern="1200" dirty="0" smtClean="0">
              <a:solidFill>
                <a:srgbClr val="FF0000"/>
              </a:solidFill>
            </a:rPr>
            <a:t>Gestion Amiable</a:t>
          </a:r>
          <a:endParaRPr lang="fr-BE" sz="1800" b="1" kern="1200" dirty="0">
            <a:solidFill>
              <a:srgbClr val="FF0000"/>
            </a:solidFill>
          </a:endParaRPr>
        </a:p>
      </dsp:txBody>
      <dsp:txXfrm>
        <a:off x="2249239" y="527789"/>
        <a:ext cx="1224945" cy="816629"/>
      </dsp:txXfrm>
    </dsp:sp>
    <dsp:sp modelId="{067A4658-64F2-40A6-A4BE-B555C9E78ED0}">
      <dsp:nvSpPr>
        <dsp:cNvPr id="0" name=""/>
        <dsp:cNvSpPr/>
      </dsp:nvSpPr>
      <dsp:spPr>
        <a:xfrm>
          <a:off x="3678341"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BE" sz="1600" kern="1200" dirty="0" smtClean="0"/>
            <a:t>Gestion « Avocats »</a:t>
          </a:r>
          <a:endParaRPr lang="fr-BE" sz="1600" kern="1200" dirty="0"/>
        </a:p>
      </dsp:txBody>
      <dsp:txXfrm>
        <a:off x="4086656" y="527789"/>
        <a:ext cx="1224945" cy="816629"/>
      </dsp:txXfrm>
    </dsp:sp>
    <dsp:sp modelId="{858C376E-2F03-4AE1-918E-CAF088BE17B9}">
      <dsp:nvSpPr>
        <dsp:cNvPr id="0" name=""/>
        <dsp:cNvSpPr/>
      </dsp:nvSpPr>
      <dsp:spPr>
        <a:xfrm>
          <a:off x="5515758"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kern="1200" dirty="0" smtClean="0"/>
            <a:t>Clôture</a:t>
          </a:r>
          <a:endParaRPr lang="fr-BE" sz="1800" kern="1200" dirty="0"/>
        </a:p>
      </dsp:txBody>
      <dsp:txXfrm>
        <a:off x="5924073" y="527789"/>
        <a:ext cx="1224945" cy="8166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56E2F-FF49-4CE7-9145-DDA422D8BE77}">
      <dsp:nvSpPr>
        <dsp:cNvPr id="0" name=""/>
        <dsp:cNvSpPr/>
      </dsp:nvSpPr>
      <dsp:spPr>
        <a:xfrm>
          <a:off x="0" y="324037"/>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b="0" kern="1200" dirty="0" smtClean="0">
              <a:solidFill>
                <a:schemeClr val="tx1"/>
              </a:solidFill>
            </a:rPr>
            <a:t>Ouverture</a:t>
          </a:r>
          <a:endParaRPr lang="fr-BE" sz="1800" b="0" kern="1200" dirty="0">
            <a:solidFill>
              <a:schemeClr val="tx1"/>
            </a:solidFill>
          </a:endParaRPr>
        </a:p>
      </dsp:txBody>
      <dsp:txXfrm>
        <a:off x="408315" y="324037"/>
        <a:ext cx="1224945" cy="816629"/>
      </dsp:txXfrm>
    </dsp:sp>
    <dsp:sp modelId="{8143F70D-5159-4448-A509-AC6536B6BF8F}">
      <dsp:nvSpPr>
        <dsp:cNvPr id="0" name=""/>
        <dsp:cNvSpPr/>
      </dsp:nvSpPr>
      <dsp:spPr>
        <a:xfrm>
          <a:off x="1840924" y="34776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b="0" kern="1200" dirty="0" smtClean="0">
              <a:solidFill>
                <a:schemeClr val="tx1"/>
              </a:solidFill>
            </a:rPr>
            <a:t>Gestion Amiable</a:t>
          </a:r>
          <a:endParaRPr lang="fr-BE" sz="1800" b="0" kern="1200" dirty="0">
            <a:solidFill>
              <a:schemeClr val="tx1"/>
            </a:solidFill>
          </a:endParaRPr>
        </a:p>
      </dsp:txBody>
      <dsp:txXfrm>
        <a:off x="2249239" y="347769"/>
        <a:ext cx="1224945" cy="816629"/>
      </dsp:txXfrm>
    </dsp:sp>
    <dsp:sp modelId="{067A4658-64F2-40A6-A4BE-B555C9E78ED0}">
      <dsp:nvSpPr>
        <dsp:cNvPr id="0" name=""/>
        <dsp:cNvSpPr/>
      </dsp:nvSpPr>
      <dsp:spPr>
        <a:xfrm>
          <a:off x="3678341" y="34776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BE" sz="1600" b="1" kern="1200" dirty="0" smtClean="0">
              <a:solidFill>
                <a:srgbClr val="FF0000"/>
              </a:solidFill>
            </a:rPr>
            <a:t>Gestion « Avocats »</a:t>
          </a:r>
          <a:endParaRPr lang="fr-BE" sz="1600" b="1" kern="1200" dirty="0">
            <a:solidFill>
              <a:srgbClr val="FF0000"/>
            </a:solidFill>
          </a:endParaRPr>
        </a:p>
      </dsp:txBody>
      <dsp:txXfrm>
        <a:off x="4086656" y="347769"/>
        <a:ext cx="1224945" cy="816629"/>
      </dsp:txXfrm>
    </dsp:sp>
    <dsp:sp modelId="{858C376E-2F03-4AE1-918E-CAF088BE17B9}">
      <dsp:nvSpPr>
        <dsp:cNvPr id="0" name=""/>
        <dsp:cNvSpPr/>
      </dsp:nvSpPr>
      <dsp:spPr>
        <a:xfrm>
          <a:off x="5515758" y="34776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kern="1200" dirty="0" smtClean="0"/>
            <a:t>Clôture</a:t>
          </a:r>
          <a:endParaRPr lang="fr-BE" sz="1800" kern="1200" dirty="0"/>
        </a:p>
      </dsp:txBody>
      <dsp:txXfrm>
        <a:off x="5924073" y="347769"/>
        <a:ext cx="1224945" cy="8166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0A3E9-1F98-49AB-8485-D5D61BF30E6C}">
      <dsp:nvSpPr>
        <dsp:cNvPr id="0" name=""/>
        <dsp:cNvSpPr/>
      </dsp:nvSpPr>
      <dsp:spPr>
        <a:xfrm>
          <a:off x="2321718" y="174"/>
          <a:ext cx="1452562" cy="9441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Prestataire (Avocat, expert,…)</a:t>
          </a:r>
          <a:endParaRPr lang="fr-BE" sz="1800" kern="1200" dirty="0"/>
        </a:p>
      </dsp:txBody>
      <dsp:txXfrm>
        <a:off x="2367808" y="46264"/>
        <a:ext cx="1360382" cy="851985"/>
      </dsp:txXfrm>
    </dsp:sp>
    <dsp:sp modelId="{1B9CA22C-7FF9-4A38-A196-6E51563E788D}">
      <dsp:nvSpPr>
        <dsp:cNvPr id="0" name=""/>
        <dsp:cNvSpPr/>
      </dsp:nvSpPr>
      <dsp:spPr>
        <a:xfrm>
          <a:off x="1488257" y="472257"/>
          <a:ext cx="3119485" cy="3119485"/>
        </a:xfrm>
        <a:custGeom>
          <a:avLst/>
          <a:gdLst/>
          <a:ahLst/>
          <a:cxnLst/>
          <a:rect l="0" t="0" r="0" b="0"/>
          <a:pathLst>
            <a:path>
              <a:moveTo>
                <a:pt x="2486503" y="305186"/>
              </a:moveTo>
              <a:arcTo wR="1559742" hR="1559742" stAng="18387232" swAng="1633569"/>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060E952-2069-418B-B106-3EEB68C224FF}">
      <dsp:nvSpPr>
        <dsp:cNvPr id="0" name=""/>
        <dsp:cNvSpPr/>
      </dsp:nvSpPr>
      <dsp:spPr>
        <a:xfrm>
          <a:off x="3881461" y="1559917"/>
          <a:ext cx="1452562" cy="9441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dirty="0" smtClean="0"/>
            <a:t>Compagnie PJ</a:t>
          </a:r>
        </a:p>
        <a:p>
          <a:pPr lvl="0" algn="ctr" defTabSz="533400">
            <a:lnSpc>
              <a:spcPct val="90000"/>
            </a:lnSpc>
            <a:spcBef>
              <a:spcPct val="0"/>
            </a:spcBef>
            <a:spcAft>
              <a:spcPct val="35000"/>
            </a:spcAft>
          </a:pPr>
          <a:r>
            <a:rPr lang="fr-BE" sz="1200" kern="1200" dirty="0" smtClean="0"/>
            <a:t>-</a:t>
          </a:r>
          <a:r>
            <a:rPr lang="fr-BE" sz="900" kern="1200" dirty="0" smtClean="0"/>
            <a:t>Tiers-payant</a:t>
          </a:r>
        </a:p>
        <a:p>
          <a:pPr lvl="0" algn="ctr" defTabSz="533400">
            <a:lnSpc>
              <a:spcPct val="90000"/>
            </a:lnSpc>
            <a:spcBef>
              <a:spcPct val="0"/>
            </a:spcBef>
            <a:spcAft>
              <a:spcPct val="35000"/>
            </a:spcAft>
          </a:pPr>
          <a:r>
            <a:rPr lang="fr-BE" sz="900" kern="1200" dirty="0" smtClean="0"/>
            <a:t>-Vérification facture</a:t>
          </a:r>
        </a:p>
        <a:p>
          <a:pPr lvl="0" algn="ctr" defTabSz="533400">
            <a:lnSpc>
              <a:spcPct val="90000"/>
            </a:lnSpc>
            <a:spcBef>
              <a:spcPct val="0"/>
            </a:spcBef>
            <a:spcAft>
              <a:spcPct val="35000"/>
            </a:spcAft>
          </a:pPr>
          <a:endParaRPr lang="fr-BE" sz="1200" kern="1200" dirty="0"/>
        </a:p>
      </dsp:txBody>
      <dsp:txXfrm>
        <a:off x="3927551" y="1606007"/>
        <a:ext cx="1360382" cy="851985"/>
      </dsp:txXfrm>
    </dsp:sp>
    <dsp:sp modelId="{42D0EA00-FF5B-4069-BB70-045622C986BB}">
      <dsp:nvSpPr>
        <dsp:cNvPr id="0" name=""/>
        <dsp:cNvSpPr/>
      </dsp:nvSpPr>
      <dsp:spPr>
        <a:xfrm>
          <a:off x="1488257" y="472257"/>
          <a:ext cx="3119485" cy="3119485"/>
        </a:xfrm>
        <a:custGeom>
          <a:avLst/>
          <a:gdLst/>
          <a:ahLst/>
          <a:cxnLst/>
          <a:rect l="0" t="0" r="0" b="0"/>
          <a:pathLst>
            <a:path>
              <a:moveTo>
                <a:pt x="2957789" y="2251307"/>
              </a:moveTo>
              <a:arcTo wR="1559742" hR="1559742" stAng="1579199" swAng="1633569"/>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FD9D2B70-594B-4D59-9A28-B30F4380005E}">
      <dsp:nvSpPr>
        <dsp:cNvPr id="0" name=""/>
        <dsp:cNvSpPr/>
      </dsp:nvSpPr>
      <dsp:spPr>
        <a:xfrm>
          <a:off x="2321718" y="3119659"/>
          <a:ext cx="1452562" cy="9441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Courtier</a:t>
          </a:r>
          <a:endParaRPr lang="fr-BE" sz="1800" kern="1200" dirty="0"/>
        </a:p>
      </dsp:txBody>
      <dsp:txXfrm>
        <a:off x="2367808" y="3165749"/>
        <a:ext cx="1360382" cy="851985"/>
      </dsp:txXfrm>
    </dsp:sp>
    <dsp:sp modelId="{992BE942-247C-4F8D-B950-43C94DB3AB98}">
      <dsp:nvSpPr>
        <dsp:cNvPr id="0" name=""/>
        <dsp:cNvSpPr/>
      </dsp:nvSpPr>
      <dsp:spPr>
        <a:xfrm>
          <a:off x="1488257" y="472257"/>
          <a:ext cx="3119485" cy="3119485"/>
        </a:xfrm>
        <a:custGeom>
          <a:avLst/>
          <a:gdLst/>
          <a:ahLst/>
          <a:cxnLst/>
          <a:rect l="0" t="0" r="0" b="0"/>
          <a:pathLst>
            <a:path>
              <a:moveTo>
                <a:pt x="632981" y="2814299"/>
              </a:moveTo>
              <a:arcTo wR="1559742" hR="1559742" stAng="7587232" swAng="1633569"/>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88F07CC2-99FB-45C1-9622-EC1B908124C0}">
      <dsp:nvSpPr>
        <dsp:cNvPr id="0" name=""/>
        <dsp:cNvSpPr/>
      </dsp:nvSpPr>
      <dsp:spPr>
        <a:xfrm>
          <a:off x="761975" y="1559917"/>
          <a:ext cx="1452562" cy="9441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Client</a:t>
          </a:r>
          <a:endParaRPr lang="fr-BE" sz="1800" kern="1200" dirty="0"/>
        </a:p>
      </dsp:txBody>
      <dsp:txXfrm>
        <a:off x="808065" y="1606007"/>
        <a:ext cx="1360382" cy="851985"/>
      </dsp:txXfrm>
    </dsp:sp>
    <dsp:sp modelId="{51A3D85E-5A20-4601-8606-4F9F9882DC19}">
      <dsp:nvSpPr>
        <dsp:cNvPr id="0" name=""/>
        <dsp:cNvSpPr/>
      </dsp:nvSpPr>
      <dsp:spPr>
        <a:xfrm>
          <a:off x="1488257" y="472257"/>
          <a:ext cx="3119485" cy="3119485"/>
        </a:xfrm>
        <a:custGeom>
          <a:avLst/>
          <a:gdLst/>
          <a:ahLst/>
          <a:cxnLst/>
          <a:rect l="0" t="0" r="0" b="0"/>
          <a:pathLst>
            <a:path>
              <a:moveTo>
                <a:pt x="161695" y="868178"/>
              </a:moveTo>
              <a:arcTo wR="1559742" hR="1559742" stAng="12379199" swAng="1633569"/>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56E2F-FF49-4CE7-9145-DDA422D8BE77}">
      <dsp:nvSpPr>
        <dsp:cNvPr id="0" name=""/>
        <dsp:cNvSpPr/>
      </dsp:nvSpPr>
      <dsp:spPr>
        <a:xfrm>
          <a:off x="0" y="504057"/>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b="0" kern="1200" dirty="0" smtClean="0">
              <a:solidFill>
                <a:schemeClr val="tx1"/>
              </a:solidFill>
            </a:rPr>
            <a:t>Ouverture</a:t>
          </a:r>
          <a:endParaRPr lang="fr-BE" sz="1800" b="0" kern="1200" dirty="0">
            <a:solidFill>
              <a:schemeClr val="tx1"/>
            </a:solidFill>
          </a:endParaRPr>
        </a:p>
      </dsp:txBody>
      <dsp:txXfrm>
        <a:off x="408315" y="504057"/>
        <a:ext cx="1224945" cy="816629"/>
      </dsp:txXfrm>
    </dsp:sp>
    <dsp:sp modelId="{8143F70D-5159-4448-A509-AC6536B6BF8F}">
      <dsp:nvSpPr>
        <dsp:cNvPr id="0" name=""/>
        <dsp:cNvSpPr/>
      </dsp:nvSpPr>
      <dsp:spPr>
        <a:xfrm>
          <a:off x="1840924"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b="0" kern="1200" dirty="0" smtClean="0">
              <a:solidFill>
                <a:schemeClr val="tx1"/>
              </a:solidFill>
            </a:rPr>
            <a:t>Gestion Amiable</a:t>
          </a:r>
          <a:endParaRPr lang="fr-BE" sz="1800" b="0" kern="1200" dirty="0">
            <a:solidFill>
              <a:schemeClr val="tx1"/>
            </a:solidFill>
          </a:endParaRPr>
        </a:p>
      </dsp:txBody>
      <dsp:txXfrm>
        <a:off x="2249239" y="527789"/>
        <a:ext cx="1224945" cy="816629"/>
      </dsp:txXfrm>
    </dsp:sp>
    <dsp:sp modelId="{067A4658-64F2-40A6-A4BE-B555C9E78ED0}">
      <dsp:nvSpPr>
        <dsp:cNvPr id="0" name=""/>
        <dsp:cNvSpPr/>
      </dsp:nvSpPr>
      <dsp:spPr>
        <a:xfrm>
          <a:off x="3678341"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BE" sz="1600" b="0" kern="1200" dirty="0" smtClean="0">
              <a:solidFill>
                <a:schemeClr val="tx1"/>
              </a:solidFill>
            </a:rPr>
            <a:t>Gestion « Avocats »</a:t>
          </a:r>
          <a:endParaRPr lang="fr-BE" sz="1600" b="0" kern="1200" dirty="0">
            <a:solidFill>
              <a:schemeClr val="tx1"/>
            </a:solidFill>
          </a:endParaRPr>
        </a:p>
      </dsp:txBody>
      <dsp:txXfrm>
        <a:off x="4086656" y="527789"/>
        <a:ext cx="1224945" cy="816629"/>
      </dsp:txXfrm>
    </dsp:sp>
    <dsp:sp modelId="{858C376E-2F03-4AE1-918E-CAF088BE17B9}">
      <dsp:nvSpPr>
        <dsp:cNvPr id="0" name=""/>
        <dsp:cNvSpPr/>
      </dsp:nvSpPr>
      <dsp:spPr>
        <a:xfrm>
          <a:off x="5515758" y="527789"/>
          <a:ext cx="2041574" cy="81662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BE" sz="1800" b="1" kern="1200" dirty="0" smtClean="0">
              <a:solidFill>
                <a:srgbClr val="FF0000"/>
              </a:solidFill>
            </a:rPr>
            <a:t>Clôture</a:t>
          </a:r>
          <a:endParaRPr lang="fr-BE" sz="1800" b="1" kern="1200" dirty="0">
            <a:solidFill>
              <a:srgbClr val="FF0000"/>
            </a:solidFill>
          </a:endParaRPr>
        </a:p>
      </dsp:txBody>
      <dsp:txXfrm>
        <a:off x="5924073" y="527789"/>
        <a:ext cx="1224945" cy="8166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283"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9459" name="Rectangle 3"/>
          <p:cNvSpPr>
            <a:spLocks noGrp="1" noChangeArrowheads="1"/>
          </p:cNvSpPr>
          <p:nvPr>
            <p:ph type="dt" sz="quarter" idx="1"/>
          </p:nvPr>
        </p:nvSpPr>
        <p:spPr bwMode="auto">
          <a:xfrm>
            <a:off x="3850217" y="0"/>
            <a:ext cx="2944283"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9460" name="Rectangle 4"/>
          <p:cNvSpPr>
            <a:spLocks noGrp="1" noChangeArrowheads="1"/>
          </p:cNvSpPr>
          <p:nvPr>
            <p:ph type="ftr" sz="quarter" idx="2"/>
          </p:nvPr>
        </p:nvSpPr>
        <p:spPr bwMode="auto">
          <a:xfrm>
            <a:off x="0" y="9434830"/>
            <a:ext cx="2944283"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9461" name="Rectangle 5"/>
          <p:cNvSpPr>
            <a:spLocks noGrp="1" noChangeArrowheads="1"/>
          </p:cNvSpPr>
          <p:nvPr>
            <p:ph type="sldNum" sz="quarter" idx="3"/>
          </p:nvPr>
        </p:nvSpPr>
        <p:spPr bwMode="auto">
          <a:xfrm>
            <a:off x="3850217" y="9434830"/>
            <a:ext cx="2944283"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C25D71C1-BD2B-4FC1-BD7A-0C0CCEA6CF1B}" type="slidenum">
              <a:rPr lang="de-DE"/>
              <a:pPr>
                <a:defRPr/>
              </a:pPr>
              <a:t>‹#›</a:t>
            </a:fld>
            <a:endParaRPr lang="de-DE"/>
          </a:p>
        </p:txBody>
      </p:sp>
    </p:spTree>
    <p:extLst>
      <p:ext uri="{BB962C8B-B14F-4D97-AF65-F5344CB8AC3E}">
        <p14:creationId xmlns:p14="http://schemas.microsoft.com/office/powerpoint/2010/main" val="1745638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283"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7171" name="Rectangle 3"/>
          <p:cNvSpPr>
            <a:spLocks noGrp="1" noChangeArrowheads="1"/>
          </p:cNvSpPr>
          <p:nvPr>
            <p:ph type="dt" idx="1"/>
          </p:nvPr>
        </p:nvSpPr>
        <p:spPr bwMode="auto">
          <a:xfrm>
            <a:off x="3850217" y="0"/>
            <a:ext cx="2944283"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922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05934" y="4717415"/>
            <a:ext cx="4982633" cy="446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7174" name="Rectangle 6"/>
          <p:cNvSpPr>
            <a:spLocks noGrp="1" noChangeArrowheads="1"/>
          </p:cNvSpPr>
          <p:nvPr>
            <p:ph type="ftr" sz="quarter" idx="4"/>
          </p:nvPr>
        </p:nvSpPr>
        <p:spPr bwMode="auto">
          <a:xfrm>
            <a:off x="0" y="9434830"/>
            <a:ext cx="2944283"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7175" name="Rectangle 7"/>
          <p:cNvSpPr>
            <a:spLocks noGrp="1" noChangeArrowheads="1"/>
          </p:cNvSpPr>
          <p:nvPr>
            <p:ph type="sldNum" sz="quarter" idx="5"/>
          </p:nvPr>
        </p:nvSpPr>
        <p:spPr bwMode="auto">
          <a:xfrm>
            <a:off x="3850217" y="9434830"/>
            <a:ext cx="2944283"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6C4C56D4-8AE4-4359-84DF-1C28D951018C}" type="slidenum">
              <a:rPr lang="de-DE"/>
              <a:pPr>
                <a:defRPr/>
              </a:pPr>
              <a:t>‹#›</a:t>
            </a:fld>
            <a:endParaRPr lang="de-DE"/>
          </a:p>
        </p:txBody>
      </p:sp>
    </p:spTree>
    <p:extLst>
      <p:ext uri="{BB962C8B-B14F-4D97-AF65-F5344CB8AC3E}">
        <p14:creationId xmlns:p14="http://schemas.microsoft.com/office/powerpoint/2010/main" val="1126653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65C9A5C-1742-4C84-A5CD-1BF51A0BC399}" type="slidenum">
              <a:rPr lang="de-DE" sz="1200" smtClean="0"/>
              <a:pPr/>
              <a:t>1</a:t>
            </a:fld>
            <a:endParaRPr lang="de-DE" sz="12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10</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11</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12</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13</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14</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15</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16</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17</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18</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19</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BB3628B0-B12F-4C67-B4D6-09AE5CA97922}" type="slidenum">
              <a:rPr lang="de-DE" sz="1200" smtClean="0"/>
              <a:pPr/>
              <a:t>2</a:t>
            </a:fld>
            <a:endParaRPr lang="de-DE"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20</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21</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BB3628B0-B12F-4C67-B4D6-09AE5CA97922}" type="slidenum">
              <a:rPr lang="de-DE" sz="1200" smtClean="0"/>
              <a:pPr/>
              <a:t>3</a:t>
            </a:fld>
            <a:endParaRPr lang="de-DE"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4</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5</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6</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7</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8</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2CA41B04-A392-4419-8EC2-ADF3D5712BCF}" type="slidenum">
              <a:rPr lang="de-DE" sz="1200" smtClean="0"/>
              <a:pPr/>
              <a:t>9</a:t>
            </a:fld>
            <a:endParaRPr 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hteck 16"/>
          <p:cNvSpPr>
            <a:spLocks noChangeArrowheads="1"/>
          </p:cNvSpPr>
          <p:nvPr/>
        </p:nvSpPr>
        <p:spPr bwMode="auto">
          <a:xfrm>
            <a:off x="8874125" y="0"/>
            <a:ext cx="269875" cy="6854825"/>
          </a:xfrm>
          <a:prstGeom prst="rect">
            <a:avLst/>
          </a:prstGeom>
          <a:solidFill>
            <a:srgbClr val="A2C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30000"/>
              </a:lnSpc>
              <a:spcBef>
                <a:spcPct val="50000"/>
              </a:spcBef>
            </a:pPr>
            <a:endParaRPr lang="fr-FR">
              <a:solidFill>
                <a:srgbClr val="000000"/>
              </a:solidFill>
            </a:endParaRPr>
          </a:p>
        </p:txBody>
      </p:sp>
      <p:sp>
        <p:nvSpPr>
          <p:cNvPr id="5" name="Rechteck 16"/>
          <p:cNvSpPr>
            <a:spLocks noChangeArrowheads="1"/>
          </p:cNvSpPr>
          <p:nvPr/>
        </p:nvSpPr>
        <p:spPr bwMode="auto">
          <a:xfrm>
            <a:off x="0" y="0"/>
            <a:ext cx="9140825" cy="971550"/>
          </a:xfrm>
          <a:prstGeom prst="rect">
            <a:avLst/>
          </a:prstGeom>
          <a:solidFill>
            <a:srgbClr val="A2C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30000"/>
              </a:lnSpc>
              <a:spcBef>
                <a:spcPct val="50000"/>
              </a:spcBef>
            </a:pPr>
            <a:endParaRPr lang="fr-FR">
              <a:solidFill>
                <a:srgbClr val="000000"/>
              </a:solidFill>
            </a:endParaRPr>
          </a:p>
        </p:txBody>
      </p:sp>
      <p:sp>
        <p:nvSpPr>
          <p:cNvPr id="6" name="Rechteck 16"/>
          <p:cNvSpPr>
            <a:spLocks noChangeArrowheads="1"/>
          </p:cNvSpPr>
          <p:nvPr/>
        </p:nvSpPr>
        <p:spPr bwMode="auto">
          <a:xfrm>
            <a:off x="0" y="5886450"/>
            <a:ext cx="9140825" cy="971550"/>
          </a:xfrm>
          <a:prstGeom prst="rect">
            <a:avLst/>
          </a:prstGeom>
          <a:solidFill>
            <a:srgbClr val="A2C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30000"/>
              </a:lnSpc>
              <a:spcBef>
                <a:spcPct val="50000"/>
              </a:spcBef>
            </a:pPr>
            <a:endParaRPr lang="fr-FR">
              <a:solidFill>
                <a:srgbClr val="000000"/>
              </a:solidFill>
            </a:endParaRPr>
          </a:p>
        </p:txBody>
      </p:sp>
      <p:pic>
        <p:nvPicPr>
          <p:cNvPr id="7" name="Picture 16" descr="ERGO_Rechtsschutz_pure_white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6325" y="3389313"/>
            <a:ext cx="190976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ERGO_Rechtsschutz_pure_white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7388" y="3365500"/>
            <a:ext cx="26892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1650" y="5141913"/>
            <a:ext cx="35623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9138" y="2284413"/>
            <a:ext cx="7510462" cy="1373187"/>
          </a:xfrm>
        </p:spPr>
        <p:txBody>
          <a:bodyPr/>
          <a:lstStyle>
            <a:lvl1pPr>
              <a:defRPr sz="3600"/>
            </a:lvl1pPr>
          </a:lstStyle>
          <a:p>
            <a:pPr lvl="0"/>
            <a:r>
              <a:rPr lang="de-DE" noProof="0" smtClean="0"/>
              <a:t>Titelmasterformat durch Klicken bearbeiten</a:t>
            </a:r>
          </a:p>
        </p:txBody>
      </p:sp>
      <p:sp>
        <p:nvSpPr>
          <p:cNvPr id="3075" name="Rectangle 3"/>
          <p:cNvSpPr>
            <a:spLocks noGrp="1" noChangeArrowheads="1"/>
          </p:cNvSpPr>
          <p:nvPr>
            <p:ph type="subTitle" idx="1"/>
          </p:nvPr>
        </p:nvSpPr>
        <p:spPr>
          <a:xfrm>
            <a:off x="719138" y="3687763"/>
            <a:ext cx="4843462" cy="808037"/>
          </a:xfrm>
        </p:spPr>
        <p:txBody>
          <a:bodyPr/>
          <a:lstStyle>
            <a:lvl1pPr>
              <a:defRPr sz="1900" b="0">
                <a:solidFill>
                  <a:srgbClr val="90B3D4"/>
                </a:solidFill>
              </a:defRPr>
            </a:lvl1pPr>
          </a:lstStyle>
          <a:p>
            <a:pPr lvl="0"/>
            <a:r>
              <a:rPr lang="de-DE" noProof="0" smtClean="0"/>
              <a:t>Formatvorlage des Untertitelmasters durch Klicken bearbeiten</a:t>
            </a:r>
          </a:p>
        </p:txBody>
      </p:sp>
    </p:spTree>
    <p:extLst>
      <p:ext uri="{BB962C8B-B14F-4D97-AF65-F5344CB8AC3E}">
        <p14:creationId xmlns:p14="http://schemas.microsoft.com/office/powerpoint/2010/main" val="239044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6"/>
          <p:cNvSpPr>
            <a:spLocks noGrp="1" noChangeArrowheads="1"/>
          </p:cNvSpPr>
          <p:nvPr>
            <p:ph type="sldNum" sz="quarter" idx="10"/>
          </p:nvPr>
        </p:nvSpPr>
        <p:spPr>
          <a:ln/>
        </p:spPr>
        <p:txBody>
          <a:bodyPr/>
          <a:lstStyle>
            <a:lvl1pPr>
              <a:defRPr/>
            </a:lvl1pPr>
          </a:lstStyle>
          <a:p>
            <a:pPr>
              <a:defRPr/>
            </a:pPr>
            <a:fld id="{C7242321-79EA-4F25-A115-3DF3A34000CA}" type="slidenum">
              <a:rPr lang="de-DE"/>
              <a:pPr>
                <a:defRPr/>
              </a:pPr>
              <a:t>‹#›</a:t>
            </a:fld>
            <a:endParaRPr lang="de-DE"/>
          </a:p>
        </p:txBody>
      </p:sp>
      <p:sp>
        <p:nvSpPr>
          <p:cNvPr id="5" name="Rectangle 4"/>
          <p:cNvSpPr>
            <a:spLocks noGrp="1" noChangeArrowheads="1"/>
          </p:cNvSpPr>
          <p:nvPr>
            <p:ph type="dt" sz="half" idx="11"/>
          </p:nvPr>
        </p:nvSpPr>
        <p:spPr>
          <a:ln/>
        </p:spPr>
        <p:txBody>
          <a:bodyPr/>
          <a:lstStyle>
            <a:lvl1pPr>
              <a:defRPr/>
            </a:lvl1pPr>
          </a:lstStyle>
          <a:p>
            <a:pPr>
              <a:defRPr/>
            </a:pPr>
            <a:fld id="{27FE148E-308D-40C4-A4BD-B4F29A36148F}" type="datetime1">
              <a:rPr lang="de-DE"/>
              <a:pPr>
                <a:defRPr/>
              </a:pPr>
              <a:t>24.03.2014</a:t>
            </a:fld>
            <a:endParaRPr lang="de-DE"/>
          </a:p>
        </p:txBody>
      </p:sp>
    </p:spTree>
    <p:extLst>
      <p:ext uri="{BB962C8B-B14F-4D97-AF65-F5344CB8AC3E}">
        <p14:creationId xmlns:p14="http://schemas.microsoft.com/office/powerpoint/2010/main" val="133115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34138" y="381000"/>
            <a:ext cx="2024062" cy="6019800"/>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358775" y="381000"/>
            <a:ext cx="5922963" cy="6019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6"/>
          <p:cNvSpPr>
            <a:spLocks noGrp="1" noChangeArrowheads="1"/>
          </p:cNvSpPr>
          <p:nvPr>
            <p:ph type="sldNum" sz="quarter" idx="10"/>
          </p:nvPr>
        </p:nvSpPr>
        <p:spPr>
          <a:ln/>
        </p:spPr>
        <p:txBody>
          <a:bodyPr/>
          <a:lstStyle>
            <a:lvl1pPr>
              <a:defRPr/>
            </a:lvl1pPr>
          </a:lstStyle>
          <a:p>
            <a:pPr>
              <a:defRPr/>
            </a:pPr>
            <a:fld id="{936B1111-6110-4D6A-9197-4FC609DCFE8A}" type="slidenum">
              <a:rPr lang="de-DE"/>
              <a:pPr>
                <a:defRPr/>
              </a:pPr>
              <a:t>‹#›</a:t>
            </a:fld>
            <a:endParaRPr lang="de-DE"/>
          </a:p>
        </p:txBody>
      </p:sp>
      <p:sp>
        <p:nvSpPr>
          <p:cNvPr id="5" name="Rectangle 4"/>
          <p:cNvSpPr>
            <a:spLocks noGrp="1" noChangeArrowheads="1"/>
          </p:cNvSpPr>
          <p:nvPr>
            <p:ph type="dt" sz="half" idx="11"/>
          </p:nvPr>
        </p:nvSpPr>
        <p:spPr>
          <a:ln/>
        </p:spPr>
        <p:txBody>
          <a:bodyPr/>
          <a:lstStyle>
            <a:lvl1pPr>
              <a:defRPr/>
            </a:lvl1pPr>
          </a:lstStyle>
          <a:p>
            <a:pPr>
              <a:defRPr/>
            </a:pPr>
            <a:fld id="{3C0973E8-C61F-45B2-8418-3889EA2F8ABB}" type="datetime1">
              <a:rPr lang="de-DE"/>
              <a:pPr>
                <a:defRPr/>
              </a:pPr>
              <a:t>24.03.2014</a:t>
            </a:fld>
            <a:endParaRPr lang="de-DE"/>
          </a:p>
        </p:txBody>
      </p:sp>
    </p:spTree>
    <p:extLst>
      <p:ext uri="{BB962C8B-B14F-4D97-AF65-F5344CB8AC3E}">
        <p14:creationId xmlns:p14="http://schemas.microsoft.com/office/powerpoint/2010/main" val="1132969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58775" y="381000"/>
            <a:ext cx="6804025" cy="533400"/>
          </a:xfrm>
        </p:spPr>
        <p:txBody>
          <a:bodyPr/>
          <a:lstStyle/>
          <a:p>
            <a:r>
              <a:rPr lang="fr-FR" smtClean="0"/>
              <a:t>Modifiez le style du titre</a:t>
            </a:r>
            <a:endParaRPr lang="fr-BE"/>
          </a:p>
        </p:txBody>
      </p:sp>
      <p:sp>
        <p:nvSpPr>
          <p:cNvPr id="3" name="Espace réservé du texte 2"/>
          <p:cNvSpPr>
            <a:spLocks noGrp="1"/>
          </p:cNvSpPr>
          <p:nvPr>
            <p:ph type="body" sz="half" idx="1"/>
          </p:nvPr>
        </p:nvSpPr>
        <p:spPr>
          <a:xfrm>
            <a:off x="719138" y="1384300"/>
            <a:ext cx="3792537" cy="50165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64075" y="1384300"/>
            <a:ext cx="3794125" cy="50165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6"/>
          <p:cNvSpPr>
            <a:spLocks noGrp="1" noChangeArrowheads="1"/>
          </p:cNvSpPr>
          <p:nvPr>
            <p:ph type="sldNum" sz="quarter" idx="10"/>
          </p:nvPr>
        </p:nvSpPr>
        <p:spPr>
          <a:ln/>
        </p:spPr>
        <p:txBody>
          <a:bodyPr/>
          <a:lstStyle>
            <a:lvl1pPr>
              <a:defRPr/>
            </a:lvl1pPr>
          </a:lstStyle>
          <a:p>
            <a:pPr>
              <a:defRPr/>
            </a:pPr>
            <a:fld id="{FEC9DF8B-ED5E-4EE7-90D0-3D29880B1C49}" type="slidenum">
              <a:rPr lang="de-DE"/>
              <a:pPr>
                <a:defRPr/>
              </a:pPr>
              <a:t>‹#›</a:t>
            </a:fld>
            <a:endParaRPr lang="de-DE"/>
          </a:p>
        </p:txBody>
      </p:sp>
      <p:sp>
        <p:nvSpPr>
          <p:cNvPr id="6" name="Rectangle 4"/>
          <p:cNvSpPr>
            <a:spLocks noGrp="1" noChangeArrowheads="1"/>
          </p:cNvSpPr>
          <p:nvPr>
            <p:ph type="dt" sz="half" idx="11"/>
          </p:nvPr>
        </p:nvSpPr>
        <p:spPr>
          <a:ln/>
        </p:spPr>
        <p:txBody>
          <a:bodyPr/>
          <a:lstStyle>
            <a:lvl1pPr>
              <a:defRPr/>
            </a:lvl1pPr>
          </a:lstStyle>
          <a:p>
            <a:pPr>
              <a:defRPr/>
            </a:pPr>
            <a:fld id="{CD440F9A-729B-40CC-9AE9-A84A69E5BB72}" type="datetime1">
              <a:rPr lang="de-DE"/>
              <a:pPr>
                <a:defRPr/>
              </a:pPr>
              <a:t>24.03.2014</a:t>
            </a:fld>
            <a:endParaRPr lang="de-DE"/>
          </a:p>
        </p:txBody>
      </p:sp>
    </p:spTree>
    <p:extLst>
      <p:ext uri="{BB962C8B-B14F-4D97-AF65-F5344CB8AC3E}">
        <p14:creationId xmlns:p14="http://schemas.microsoft.com/office/powerpoint/2010/main" val="64495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6"/>
          <p:cNvSpPr>
            <a:spLocks noGrp="1" noChangeArrowheads="1"/>
          </p:cNvSpPr>
          <p:nvPr>
            <p:ph type="sldNum" sz="quarter" idx="10"/>
          </p:nvPr>
        </p:nvSpPr>
        <p:spPr>
          <a:ln/>
        </p:spPr>
        <p:txBody>
          <a:bodyPr/>
          <a:lstStyle>
            <a:lvl1pPr>
              <a:defRPr/>
            </a:lvl1pPr>
          </a:lstStyle>
          <a:p>
            <a:pPr>
              <a:defRPr/>
            </a:pPr>
            <a:fld id="{470BB8E5-CDFA-4A74-96A4-B7ED7C721BC0}" type="slidenum">
              <a:rPr lang="de-DE"/>
              <a:pPr>
                <a:defRPr/>
              </a:pPr>
              <a:t>‹#›</a:t>
            </a:fld>
            <a:endParaRPr lang="de-DE"/>
          </a:p>
        </p:txBody>
      </p:sp>
      <p:sp>
        <p:nvSpPr>
          <p:cNvPr id="5" name="Rectangle 4"/>
          <p:cNvSpPr>
            <a:spLocks noGrp="1" noChangeArrowheads="1"/>
          </p:cNvSpPr>
          <p:nvPr>
            <p:ph type="dt" sz="half" idx="11"/>
          </p:nvPr>
        </p:nvSpPr>
        <p:spPr>
          <a:ln/>
        </p:spPr>
        <p:txBody>
          <a:bodyPr/>
          <a:lstStyle>
            <a:lvl1pPr>
              <a:defRPr/>
            </a:lvl1pPr>
          </a:lstStyle>
          <a:p>
            <a:pPr>
              <a:defRPr/>
            </a:pPr>
            <a:fld id="{5EACE69B-FCB0-4D37-906D-1F0ABD398A3E}" type="datetime1">
              <a:rPr lang="de-DE"/>
              <a:pPr>
                <a:defRPr/>
              </a:pPr>
              <a:t>24.03.2014</a:t>
            </a:fld>
            <a:endParaRPr lang="de-DE"/>
          </a:p>
        </p:txBody>
      </p:sp>
    </p:spTree>
    <p:extLst>
      <p:ext uri="{BB962C8B-B14F-4D97-AF65-F5344CB8AC3E}">
        <p14:creationId xmlns:p14="http://schemas.microsoft.com/office/powerpoint/2010/main" val="389634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0A49145C-5C3E-465B-BED3-99EA1E5D2B54}" type="slidenum">
              <a:rPr lang="de-DE"/>
              <a:pPr>
                <a:defRPr/>
              </a:pPr>
              <a:t>‹#›</a:t>
            </a:fld>
            <a:endParaRPr lang="de-DE"/>
          </a:p>
        </p:txBody>
      </p:sp>
      <p:sp>
        <p:nvSpPr>
          <p:cNvPr id="5" name="Rectangle 4"/>
          <p:cNvSpPr>
            <a:spLocks noGrp="1" noChangeArrowheads="1"/>
          </p:cNvSpPr>
          <p:nvPr>
            <p:ph type="dt" sz="half" idx="11"/>
          </p:nvPr>
        </p:nvSpPr>
        <p:spPr>
          <a:ln/>
        </p:spPr>
        <p:txBody>
          <a:bodyPr/>
          <a:lstStyle>
            <a:lvl1pPr>
              <a:defRPr/>
            </a:lvl1pPr>
          </a:lstStyle>
          <a:p>
            <a:pPr>
              <a:defRPr/>
            </a:pPr>
            <a:fld id="{7B6FF83B-65EF-437E-92E1-FE98C6584F54}" type="datetime1">
              <a:rPr lang="de-DE"/>
              <a:pPr>
                <a:defRPr/>
              </a:pPr>
              <a:t>24.03.2014</a:t>
            </a:fld>
            <a:endParaRPr lang="de-DE"/>
          </a:p>
        </p:txBody>
      </p:sp>
    </p:spTree>
    <p:extLst>
      <p:ext uri="{BB962C8B-B14F-4D97-AF65-F5344CB8AC3E}">
        <p14:creationId xmlns:p14="http://schemas.microsoft.com/office/powerpoint/2010/main" val="318941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719138" y="1384300"/>
            <a:ext cx="3792537" cy="501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64075" y="1384300"/>
            <a:ext cx="3794125" cy="501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6"/>
          <p:cNvSpPr>
            <a:spLocks noGrp="1" noChangeArrowheads="1"/>
          </p:cNvSpPr>
          <p:nvPr>
            <p:ph type="sldNum" sz="quarter" idx="10"/>
          </p:nvPr>
        </p:nvSpPr>
        <p:spPr>
          <a:ln/>
        </p:spPr>
        <p:txBody>
          <a:bodyPr/>
          <a:lstStyle>
            <a:lvl1pPr>
              <a:defRPr/>
            </a:lvl1pPr>
          </a:lstStyle>
          <a:p>
            <a:pPr>
              <a:defRPr/>
            </a:pPr>
            <a:fld id="{08FFAB9B-4DC3-48DA-86B1-257EE1C2EA70}" type="slidenum">
              <a:rPr lang="de-DE"/>
              <a:pPr>
                <a:defRPr/>
              </a:pPr>
              <a:t>‹#›</a:t>
            </a:fld>
            <a:endParaRPr lang="de-DE"/>
          </a:p>
        </p:txBody>
      </p:sp>
      <p:sp>
        <p:nvSpPr>
          <p:cNvPr id="6" name="Rectangle 4"/>
          <p:cNvSpPr>
            <a:spLocks noGrp="1" noChangeArrowheads="1"/>
          </p:cNvSpPr>
          <p:nvPr>
            <p:ph type="dt" sz="half" idx="11"/>
          </p:nvPr>
        </p:nvSpPr>
        <p:spPr>
          <a:ln/>
        </p:spPr>
        <p:txBody>
          <a:bodyPr/>
          <a:lstStyle>
            <a:lvl1pPr>
              <a:defRPr/>
            </a:lvl1pPr>
          </a:lstStyle>
          <a:p>
            <a:pPr>
              <a:defRPr/>
            </a:pPr>
            <a:fld id="{AC246BBD-2040-40EB-8602-8FF117A03F45}" type="datetime1">
              <a:rPr lang="de-DE"/>
              <a:pPr>
                <a:defRPr/>
              </a:pPr>
              <a:t>24.03.2014</a:t>
            </a:fld>
            <a:endParaRPr lang="de-DE"/>
          </a:p>
        </p:txBody>
      </p:sp>
    </p:spTree>
    <p:extLst>
      <p:ext uri="{BB962C8B-B14F-4D97-AF65-F5344CB8AC3E}">
        <p14:creationId xmlns:p14="http://schemas.microsoft.com/office/powerpoint/2010/main" val="296324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Rectangle 6"/>
          <p:cNvSpPr>
            <a:spLocks noGrp="1" noChangeArrowheads="1"/>
          </p:cNvSpPr>
          <p:nvPr>
            <p:ph type="sldNum" sz="quarter" idx="10"/>
          </p:nvPr>
        </p:nvSpPr>
        <p:spPr>
          <a:ln/>
        </p:spPr>
        <p:txBody>
          <a:bodyPr/>
          <a:lstStyle>
            <a:lvl1pPr>
              <a:defRPr/>
            </a:lvl1pPr>
          </a:lstStyle>
          <a:p>
            <a:pPr>
              <a:defRPr/>
            </a:pPr>
            <a:fld id="{71DB687E-C0D0-424B-BBD0-B0A04F1DA61B}" type="slidenum">
              <a:rPr lang="de-DE"/>
              <a:pPr>
                <a:defRPr/>
              </a:pPr>
              <a:t>‹#›</a:t>
            </a:fld>
            <a:endParaRPr lang="de-DE"/>
          </a:p>
        </p:txBody>
      </p:sp>
      <p:sp>
        <p:nvSpPr>
          <p:cNvPr id="8" name="Rectangle 4"/>
          <p:cNvSpPr>
            <a:spLocks noGrp="1" noChangeArrowheads="1"/>
          </p:cNvSpPr>
          <p:nvPr>
            <p:ph type="dt" sz="half" idx="11"/>
          </p:nvPr>
        </p:nvSpPr>
        <p:spPr>
          <a:ln/>
        </p:spPr>
        <p:txBody>
          <a:bodyPr/>
          <a:lstStyle>
            <a:lvl1pPr>
              <a:defRPr/>
            </a:lvl1pPr>
          </a:lstStyle>
          <a:p>
            <a:pPr>
              <a:defRPr/>
            </a:pPr>
            <a:fld id="{134B0A92-A7F0-487C-BDDE-948653A5EE07}" type="datetime1">
              <a:rPr lang="de-DE"/>
              <a:pPr>
                <a:defRPr/>
              </a:pPr>
              <a:t>24.03.2014</a:t>
            </a:fld>
            <a:endParaRPr lang="de-DE"/>
          </a:p>
        </p:txBody>
      </p:sp>
    </p:spTree>
    <p:extLst>
      <p:ext uri="{BB962C8B-B14F-4D97-AF65-F5344CB8AC3E}">
        <p14:creationId xmlns:p14="http://schemas.microsoft.com/office/powerpoint/2010/main" val="160333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Rectangle 6"/>
          <p:cNvSpPr>
            <a:spLocks noGrp="1" noChangeArrowheads="1"/>
          </p:cNvSpPr>
          <p:nvPr>
            <p:ph type="sldNum" sz="quarter" idx="10"/>
          </p:nvPr>
        </p:nvSpPr>
        <p:spPr>
          <a:ln/>
        </p:spPr>
        <p:txBody>
          <a:bodyPr/>
          <a:lstStyle>
            <a:lvl1pPr>
              <a:defRPr/>
            </a:lvl1pPr>
          </a:lstStyle>
          <a:p>
            <a:pPr>
              <a:defRPr/>
            </a:pPr>
            <a:fld id="{F005E101-FA6A-4846-918F-A553935CB80E}" type="slidenum">
              <a:rPr lang="de-DE"/>
              <a:pPr>
                <a:defRPr/>
              </a:pPr>
              <a:t>‹#›</a:t>
            </a:fld>
            <a:endParaRPr lang="de-DE"/>
          </a:p>
        </p:txBody>
      </p:sp>
      <p:sp>
        <p:nvSpPr>
          <p:cNvPr id="4" name="Rectangle 4"/>
          <p:cNvSpPr>
            <a:spLocks noGrp="1" noChangeArrowheads="1"/>
          </p:cNvSpPr>
          <p:nvPr>
            <p:ph type="dt" sz="half" idx="11"/>
          </p:nvPr>
        </p:nvSpPr>
        <p:spPr>
          <a:ln/>
        </p:spPr>
        <p:txBody>
          <a:bodyPr/>
          <a:lstStyle>
            <a:lvl1pPr>
              <a:defRPr/>
            </a:lvl1pPr>
          </a:lstStyle>
          <a:p>
            <a:pPr>
              <a:defRPr/>
            </a:pPr>
            <a:fld id="{2DC6B0C2-386C-41E5-834A-10AE7659AC15}" type="datetime1">
              <a:rPr lang="de-DE"/>
              <a:pPr>
                <a:defRPr/>
              </a:pPr>
              <a:t>24.03.2014</a:t>
            </a:fld>
            <a:endParaRPr lang="de-DE"/>
          </a:p>
        </p:txBody>
      </p:sp>
    </p:spTree>
    <p:extLst>
      <p:ext uri="{BB962C8B-B14F-4D97-AF65-F5344CB8AC3E}">
        <p14:creationId xmlns:p14="http://schemas.microsoft.com/office/powerpoint/2010/main" val="228378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306A533-65BF-4CEA-B432-070C2CAD2441}" type="slidenum">
              <a:rPr lang="de-DE"/>
              <a:pPr>
                <a:defRPr/>
              </a:pPr>
              <a:t>‹#›</a:t>
            </a:fld>
            <a:endParaRPr lang="de-DE"/>
          </a:p>
        </p:txBody>
      </p:sp>
      <p:sp>
        <p:nvSpPr>
          <p:cNvPr id="3" name="Rectangle 4"/>
          <p:cNvSpPr>
            <a:spLocks noGrp="1" noChangeArrowheads="1"/>
          </p:cNvSpPr>
          <p:nvPr>
            <p:ph type="dt" sz="half" idx="11"/>
          </p:nvPr>
        </p:nvSpPr>
        <p:spPr>
          <a:ln/>
        </p:spPr>
        <p:txBody>
          <a:bodyPr/>
          <a:lstStyle>
            <a:lvl1pPr>
              <a:defRPr/>
            </a:lvl1pPr>
          </a:lstStyle>
          <a:p>
            <a:pPr>
              <a:defRPr/>
            </a:pPr>
            <a:fld id="{8277F3B7-8F0F-4207-99EB-BBC63223227A}" type="datetime1">
              <a:rPr lang="de-DE"/>
              <a:pPr>
                <a:defRPr/>
              </a:pPr>
              <a:t>24.03.2014</a:t>
            </a:fld>
            <a:endParaRPr lang="de-DE"/>
          </a:p>
        </p:txBody>
      </p:sp>
    </p:spTree>
    <p:extLst>
      <p:ext uri="{BB962C8B-B14F-4D97-AF65-F5344CB8AC3E}">
        <p14:creationId xmlns:p14="http://schemas.microsoft.com/office/powerpoint/2010/main" val="14473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B95B04BC-C60B-47DF-8FCB-538B1F457379}" type="slidenum">
              <a:rPr lang="de-DE"/>
              <a:pPr>
                <a:defRPr/>
              </a:pPr>
              <a:t>‹#›</a:t>
            </a:fld>
            <a:endParaRPr lang="de-DE"/>
          </a:p>
        </p:txBody>
      </p:sp>
      <p:sp>
        <p:nvSpPr>
          <p:cNvPr id="6" name="Rectangle 4"/>
          <p:cNvSpPr>
            <a:spLocks noGrp="1" noChangeArrowheads="1"/>
          </p:cNvSpPr>
          <p:nvPr>
            <p:ph type="dt" sz="half" idx="11"/>
          </p:nvPr>
        </p:nvSpPr>
        <p:spPr>
          <a:ln/>
        </p:spPr>
        <p:txBody>
          <a:bodyPr/>
          <a:lstStyle>
            <a:lvl1pPr>
              <a:defRPr/>
            </a:lvl1pPr>
          </a:lstStyle>
          <a:p>
            <a:pPr>
              <a:defRPr/>
            </a:pPr>
            <a:fld id="{27B30F97-FD49-468D-95C8-8350E28F1C70}" type="datetime1">
              <a:rPr lang="de-DE"/>
              <a:pPr>
                <a:defRPr/>
              </a:pPr>
              <a:t>24.03.2014</a:t>
            </a:fld>
            <a:endParaRPr lang="de-DE"/>
          </a:p>
        </p:txBody>
      </p:sp>
    </p:spTree>
    <p:extLst>
      <p:ext uri="{BB962C8B-B14F-4D97-AF65-F5344CB8AC3E}">
        <p14:creationId xmlns:p14="http://schemas.microsoft.com/office/powerpoint/2010/main" val="333000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DFA1599C-56DD-4C3A-A2B3-615EF32599DA}" type="slidenum">
              <a:rPr lang="de-DE"/>
              <a:pPr>
                <a:defRPr/>
              </a:pPr>
              <a:t>‹#›</a:t>
            </a:fld>
            <a:endParaRPr lang="de-DE"/>
          </a:p>
        </p:txBody>
      </p:sp>
      <p:sp>
        <p:nvSpPr>
          <p:cNvPr id="6" name="Rectangle 4"/>
          <p:cNvSpPr>
            <a:spLocks noGrp="1" noChangeArrowheads="1"/>
          </p:cNvSpPr>
          <p:nvPr>
            <p:ph type="dt" sz="half" idx="11"/>
          </p:nvPr>
        </p:nvSpPr>
        <p:spPr>
          <a:ln/>
        </p:spPr>
        <p:txBody>
          <a:bodyPr/>
          <a:lstStyle>
            <a:lvl1pPr>
              <a:defRPr/>
            </a:lvl1pPr>
          </a:lstStyle>
          <a:p>
            <a:pPr>
              <a:defRPr/>
            </a:pPr>
            <a:fld id="{00D98470-5C88-4E8A-AF84-42DB294F5963}" type="datetime1">
              <a:rPr lang="de-DE"/>
              <a:pPr>
                <a:defRPr/>
              </a:pPr>
              <a:t>24.03.2014</a:t>
            </a:fld>
            <a:endParaRPr lang="de-DE"/>
          </a:p>
        </p:txBody>
      </p:sp>
    </p:spTree>
    <p:extLst>
      <p:ext uri="{BB962C8B-B14F-4D97-AF65-F5344CB8AC3E}">
        <p14:creationId xmlns:p14="http://schemas.microsoft.com/office/powerpoint/2010/main" val="330819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hteck 16"/>
          <p:cNvSpPr>
            <a:spLocks noChangeArrowheads="1"/>
          </p:cNvSpPr>
          <p:nvPr/>
        </p:nvSpPr>
        <p:spPr bwMode="auto">
          <a:xfrm>
            <a:off x="0" y="6542088"/>
            <a:ext cx="9140825" cy="323850"/>
          </a:xfrm>
          <a:prstGeom prst="rect">
            <a:avLst/>
          </a:prstGeom>
          <a:solidFill>
            <a:srgbClr val="A2C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30000"/>
              </a:lnSpc>
              <a:spcBef>
                <a:spcPct val="50000"/>
              </a:spcBef>
            </a:pPr>
            <a:endParaRPr lang="fr-FR">
              <a:solidFill>
                <a:srgbClr val="000000"/>
              </a:solidFill>
            </a:endParaRPr>
          </a:p>
        </p:txBody>
      </p:sp>
      <p:sp>
        <p:nvSpPr>
          <p:cNvPr id="1027" name="Rechteck 16"/>
          <p:cNvSpPr>
            <a:spLocks noChangeArrowheads="1"/>
          </p:cNvSpPr>
          <p:nvPr/>
        </p:nvSpPr>
        <p:spPr bwMode="auto">
          <a:xfrm>
            <a:off x="8874125" y="0"/>
            <a:ext cx="269875" cy="6854825"/>
          </a:xfrm>
          <a:prstGeom prst="rect">
            <a:avLst/>
          </a:prstGeom>
          <a:solidFill>
            <a:srgbClr val="A2C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30000"/>
              </a:lnSpc>
              <a:spcBef>
                <a:spcPct val="50000"/>
              </a:spcBef>
            </a:pPr>
            <a:endParaRPr lang="fr-FR">
              <a:solidFill>
                <a:srgbClr val="000000"/>
              </a:solidFill>
            </a:endParaRPr>
          </a:p>
        </p:txBody>
      </p:sp>
      <p:sp>
        <p:nvSpPr>
          <p:cNvPr id="1028" name="Rechteck 16"/>
          <p:cNvSpPr>
            <a:spLocks noChangeArrowheads="1"/>
          </p:cNvSpPr>
          <p:nvPr/>
        </p:nvSpPr>
        <p:spPr bwMode="auto">
          <a:xfrm>
            <a:off x="0" y="0"/>
            <a:ext cx="9140825" cy="971550"/>
          </a:xfrm>
          <a:prstGeom prst="rect">
            <a:avLst/>
          </a:prstGeom>
          <a:solidFill>
            <a:srgbClr val="A2C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30000"/>
              </a:lnSpc>
              <a:spcBef>
                <a:spcPct val="50000"/>
              </a:spcBef>
            </a:pPr>
            <a:endParaRPr lang="fr-FR">
              <a:solidFill>
                <a:srgbClr val="000000"/>
              </a:solidFill>
            </a:endParaRPr>
          </a:p>
        </p:txBody>
      </p:sp>
      <p:sp>
        <p:nvSpPr>
          <p:cNvPr id="1029" name="Rectangle 2"/>
          <p:cNvSpPr>
            <a:spLocks noGrp="1" noChangeArrowheads="1"/>
          </p:cNvSpPr>
          <p:nvPr>
            <p:ph type="title"/>
          </p:nvPr>
        </p:nvSpPr>
        <p:spPr bwMode="auto">
          <a:xfrm>
            <a:off x="358775" y="381000"/>
            <a:ext cx="68040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Titelmasterformat durch Klicken bearbeiten</a:t>
            </a:r>
          </a:p>
        </p:txBody>
      </p:sp>
      <p:sp>
        <p:nvSpPr>
          <p:cNvPr id="1030" name="Rectangle 3"/>
          <p:cNvSpPr>
            <a:spLocks noGrp="1" noChangeArrowheads="1"/>
          </p:cNvSpPr>
          <p:nvPr>
            <p:ph type="body" idx="1"/>
          </p:nvPr>
        </p:nvSpPr>
        <p:spPr bwMode="auto">
          <a:xfrm>
            <a:off x="719138" y="1384300"/>
            <a:ext cx="7739062"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 name="Rectangle 6"/>
          <p:cNvSpPr>
            <a:spLocks noGrp="1" noChangeArrowheads="1"/>
          </p:cNvSpPr>
          <p:nvPr>
            <p:ph type="sldNum" sz="quarter" idx="4"/>
          </p:nvPr>
        </p:nvSpPr>
        <p:spPr bwMode="auto">
          <a:xfrm>
            <a:off x="7956550" y="6656388"/>
            <a:ext cx="914400" cy="12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sz="800">
                <a:solidFill>
                  <a:schemeClr val="bg2"/>
                </a:solidFill>
              </a:defRPr>
            </a:lvl1pPr>
          </a:lstStyle>
          <a:p>
            <a:pPr>
              <a:defRPr/>
            </a:pPr>
            <a:fld id="{FFD1A713-790D-4E4A-96D2-361A212EB7F2}" type="slidenum">
              <a:rPr lang="de-DE"/>
              <a:pPr>
                <a:defRPr/>
              </a:pPr>
              <a:t>‹#›</a:t>
            </a:fld>
            <a:endParaRPr lang="de-DE"/>
          </a:p>
        </p:txBody>
      </p:sp>
      <p:sp>
        <p:nvSpPr>
          <p:cNvPr id="3" name="Rectangle 4"/>
          <p:cNvSpPr>
            <a:spLocks noGrp="1" noChangeArrowheads="1"/>
          </p:cNvSpPr>
          <p:nvPr>
            <p:ph type="dt" sz="half" idx="2"/>
          </p:nvPr>
        </p:nvSpPr>
        <p:spPr bwMode="auto">
          <a:xfrm>
            <a:off x="719138" y="6656388"/>
            <a:ext cx="1871662"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800">
                <a:solidFill>
                  <a:schemeClr val="bg2"/>
                </a:solidFill>
              </a:defRPr>
            </a:lvl1pPr>
          </a:lstStyle>
          <a:p>
            <a:pPr>
              <a:defRPr/>
            </a:pPr>
            <a:fld id="{8EDBEDA4-DF33-4BFF-8AF2-80F227E2F862}" type="datetime1">
              <a:rPr lang="de-DE"/>
              <a:pPr>
                <a:defRPr/>
              </a:pPr>
              <a:t>24.03.2014</a:t>
            </a:fld>
            <a:endParaRPr lang="de-DE"/>
          </a:p>
        </p:txBody>
      </p:sp>
      <p:pic>
        <p:nvPicPr>
          <p:cNvPr id="1033" name="Picture 18" descr="DAS_Logo_L_RGB_1000"/>
          <p:cNvPicPr>
            <a:picLocks noChangeAspect="1" noChangeArrowheads="1"/>
          </p:cNvPicPr>
          <p:nvPr/>
        </p:nvPicPr>
        <p:blipFill>
          <a:blip r:embed="rId14" cstate="print">
            <a:extLst>
              <a:ext uri="{28A0092B-C50C-407E-A947-70E740481C1C}">
                <a14:useLocalDpi xmlns:a14="http://schemas.microsoft.com/office/drawing/2010/main" val="0"/>
              </a:ext>
            </a:extLst>
          </a:blip>
          <a:srcRect r="54082"/>
          <a:stretch>
            <a:fillRect/>
          </a:stretch>
        </p:blipFill>
        <p:spPr bwMode="auto">
          <a:xfrm>
            <a:off x="7429500" y="304800"/>
            <a:ext cx="17145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hf hdr="0" ftr="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ea typeface="Geneva" charset="-128"/>
        </a:defRPr>
      </a:lvl2pPr>
      <a:lvl3pPr algn="l" rtl="0" eaLnBrk="0" fontAlgn="base" hangingPunct="0">
        <a:spcBef>
          <a:spcPct val="0"/>
        </a:spcBef>
        <a:spcAft>
          <a:spcPct val="0"/>
        </a:spcAft>
        <a:defRPr b="1">
          <a:solidFill>
            <a:schemeClr val="tx2"/>
          </a:solidFill>
          <a:latin typeface="Arial" charset="0"/>
          <a:ea typeface="Geneva" charset="-128"/>
        </a:defRPr>
      </a:lvl3pPr>
      <a:lvl4pPr algn="l" rtl="0" eaLnBrk="0" fontAlgn="base" hangingPunct="0">
        <a:spcBef>
          <a:spcPct val="0"/>
        </a:spcBef>
        <a:spcAft>
          <a:spcPct val="0"/>
        </a:spcAft>
        <a:defRPr b="1">
          <a:solidFill>
            <a:schemeClr val="tx2"/>
          </a:solidFill>
          <a:latin typeface="Arial" charset="0"/>
          <a:ea typeface="Geneva" charset="-128"/>
        </a:defRPr>
      </a:lvl4pPr>
      <a:lvl5pPr algn="l" rtl="0" eaLnBrk="0" fontAlgn="base" hangingPunct="0">
        <a:spcBef>
          <a:spcPct val="0"/>
        </a:spcBef>
        <a:spcAft>
          <a:spcPct val="0"/>
        </a:spcAft>
        <a:defRPr b="1">
          <a:solidFill>
            <a:schemeClr val="tx2"/>
          </a:solidFill>
          <a:latin typeface="Arial" charset="0"/>
          <a:ea typeface="Geneva" charset="-128"/>
        </a:defRPr>
      </a:lvl5pPr>
      <a:lvl6pPr marL="457200" algn="l" rtl="0" fontAlgn="base">
        <a:spcBef>
          <a:spcPct val="0"/>
        </a:spcBef>
        <a:spcAft>
          <a:spcPct val="0"/>
        </a:spcAft>
        <a:defRPr b="1">
          <a:solidFill>
            <a:schemeClr val="tx2"/>
          </a:solidFill>
          <a:latin typeface="Arial" charset="0"/>
          <a:ea typeface="Geneva" charset="-128"/>
        </a:defRPr>
      </a:lvl6pPr>
      <a:lvl7pPr marL="914400" algn="l" rtl="0" fontAlgn="base">
        <a:spcBef>
          <a:spcPct val="0"/>
        </a:spcBef>
        <a:spcAft>
          <a:spcPct val="0"/>
        </a:spcAft>
        <a:defRPr b="1">
          <a:solidFill>
            <a:schemeClr val="tx2"/>
          </a:solidFill>
          <a:latin typeface="Arial" charset="0"/>
          <a:ea typeface="Geneva" charset="-128"/>
        </a:defRPr>
      </a:lvl7pPr>
      <a:lvl8pPr marL="1371600" algn="l" rtl="0" fontAlgn="base">
        <a:spcBef>
          <a:spcPct val="0"/>
        </a:spcBef>
        <a:spcAft>
          <a:spcPct val="0"/>
        </a:spcAft>
        <a:defRPr b="1">
          <a:solidFill>
            <a:schemeClr val="tx2"/>
          </a:solidFill>
          <a:latin typeface="Arial" charset="0"/>
          <a:ea typeface="Geneva" charset="-128"/>
        </a:defRPr>
      </a:lvl8pPr>
      <a:lvl9pPr marL="1828800" algn="l" rtl="0" fontAlgn="base">
        <a:spcBef>
          <a:spcPct val="0"/>
        </a:spcBef>
        <a:spcAft>
          <a:spcPct val="0"/>
        </a:spcAft>
        <a:defRPr b="1">
          <a:solidFill>
            <a:schemeClr val="tx2"/>
          </a:solidFill>
          <a:latin typeface="Arial" charset="0"/>
          <a:ea typeface="Geneva" charset="-128"/>
        </a:defRPr>
      </a:lvl9pPr>
    </p:titleStyle>
    <p:bodyStyle>
      <a:lvl1pPr marL="342900" indent="-342900" algn="l" rtl="0" eaLnBrk="0" fontAlgn="base" hangingPunct="0">
        <a:lnSpc>
          <a:spcPts val="2000"/>
        </a:lnSpc>
        <a:spcBef>
          <a:spcPct val="40000"/>
        </a:spcBef>
        <a:spcAft>
          <a:spcPct val="0"/>
        </a:spcAft>
        <a:defRPr sz="1600" b="1">
          <a:solidFill>
            <a:schemeClr val="tx1"/>
          </a:solidFill>
          <a:latin typeface="+mn-lt"/>
          <a:ea typeface="+mn-ea"/>
          <a:cs typeface="+mn-cs"/>
        </a:defRPr>
      </a:lvl1pPr>
      <a:lvl2pPr marL="381000" indent="-190500" algn="l" rtl="0" eaLnBrk="0" fontAlgn="base" hangingPunct="0">
        <a:lnSpc>
          <a:spcPts val="2000"/>
        </a:lnSpc>
        <a:spcBef>
          <a:spcPct val="40000"/>
        </a:spcBef>
        <a:spcAft>
          <a:spcPct val="0"/>
        </a:spcAft>
        <a:buSzPct val="80000"/>
        <a:buFont typeface="Wingdings" pitchFamily="2" charset="2"/>
        <a:buChar char="n"/>
        <a:defRPr sz="1600">
          <a:solidFill>
            <a:schemeClr val="tx1"/>
          </a:solidFill>
          <a:latin typeface="+mn-lt"/>
          <a:ea typeface="+mn-ea"/>
        </a:defRPr>
      </a:lvl2pPr>
      <a:lvl3pPr marL="758825" indent="-187325" algn="l" rtl="0" eaLnBrk="0" fontAlgn="base" hangingPunct="0">
        <a:lnSpc>
          <a:spcPts val="1800"/>
        </a:lnSpc>
        <a:spcBef>
          <a:spcPct val="20000"/>
        </a:spcBef>
        <a:spcAft>
          <a:spcPct val="0"/>
        </a:spcAft>
        <a:buSzPct val="80000"/>
        <a:buFont typeface="Wingdings" pitchFamily="2" charset="2"/>
        <a:buChar char="n"/>
        <a:defRPr sz="1400">
          <a:solidFill>
            <a:schemeClr val="tx1"/>
          </a:solidFill>
          <a:latin typeface="+mn-lt"/>
          <a:ea typeface="+mn-ea"/>
        </a:defRPr>
      </a:lvl3pPr>
      <a:lvl4pPr marL="1047750" indent="-98425" algn="l" rtl="0" eaLnBrk="0" fontAlgn="base" hangingPunct="0">
        <a:lnSpc>
          <a:spcPts val="1400"/>
        </a:lnSpc>
        <a:spcBef>
          <a:spcPct val="20000"/>
        </a:spcBef>
        <a:spcAft>
          <a:spcPct val="0"/>
        </a:spcAft>
        <a:defRPr sz="1000">
          <a:solidFill>
            <a:schemeClr val="tx1"/>
          </a:solidFill>
          <a:latin typeface="+mn-lt"/>
          <a:ea typeface="+mn-ea"/>
        </a:defRPr>
      </a:lvl4pPr>
      <a:lvl5pPr marL="1335088" indent="-96838" algn="l" rtl="0" eaLnBrk="0" fontAlgn="base" hangingPunct="0">
        <a:lnSpc>
          <a:spcPts val="1200"/>
        </a:lnSpc>
        <a:spcBef>
          <a:spcPct val="20000"/>
        </a:spcBef>
        <a:spcAft>
          <a:spcPct val="0"/>
        </a:spcAft>
        <a:defRPr sz="900">
          <a:solidFill>
            <a:schemeClr val="tx1"/>
          </a:solidFill>
          <a:latin typeface="+mn-lt"/>
          <a:ea typeface="+mn-ea"/>
        </a:defRPr>
      </a:lvl5pPr>
      <a:lvl6pPr marL="1792288" indent="-96838" algn="l" rtl="0" fontAlgn="base">
        <a:lnSpc>
          <a:spcPts val="1200"/>
        </a:lnSpc>
        <a:spcBef>
          <a:spcPct val="20000"/>
        </a:spcBef>
        <a:spcAft>
          <a:spcPct val="0"/>
        </a:spcAft>
        <a:defRPr sz="900">
          <a:solidFill>
            <a:schemeClr val="tx1"/>
          </a:solidFill>
          <a:latin typeface="+mn-lt"/>
          <a:ea typeface="+mn-ea"/>
        </a:defRPr>
      </a:lvl6pPr>
      <a:lvl7pPr marL="2249488" indent="-96838" algn="l" rtl="0" fontAlgn="base">
        <a:lnSpc>
          <a:spcPts val="1200"/>
        </a:lnSpc>
        <a:spcBef>
          <a:spcPct val="20000"/>
        </a:spcBef>
        <a:spcAft>
          <a:spcPct val="0"/>
        </a:spcAft>
        <a:defRPr sz="900">
          <a:solidFill>
            <a:schemeClr val="tx1"/>
          </a:solidFill>
          <a:latin typeface="+mn-lt"/>
          <a:ea typeface="+mn-ea"/>
        </a:defRPr>
      </a:lvl7pPr>
      <a:lvl8pPr marL="2706688" indent="-96838" algn="l" rtl="0" fontAlgn="base">
        <a:lnSpc>
          <a:spcPts val="1200"/>
        </a:lnSpc>
        <a:spcBef>
          <a:spcPct val="20000"/>
        </a:spcBef>
        <a:spcAft>
          <a:spcPct val="0"/>
        </a:spcAft>
        <a:defRPr sz="900">
          <a:solidFill>
            <a:schemeClr val="tx1"/>
          </a:solidFill>
          <a:latin typeface="+mn-lt"/>
          <a:ea typeface="+mn-ea"/>
        </a:defRPr>
      </a:lvl8pPr>
      <a:lvl9pPr marL="3163888" indent="-96838" algn="l" rtl="0" fontAlgn="base">
        <a:lnSpc>
          <a:spcPts val="1200"/>
        </a:lnSpc>
        <a:spcBef>
          <a:spcPct val="20000"/>
        </a:spcBef>
        <a:spcAft>
          <a:spcPct val="0"/>
        </a:spcAft>
        <a:defRPr sz="9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9138" y="2284413"/>
            <a:ext cx="7510462" cy="1648643"/>
          </a:xfrm>
        </p:spPr>
        <p:txBody>
          <a:bodyPr/>
          <a:lstStyle/>
          <a:p>
            <a:pPr eaLnBrk="1" hangingPunct="1"/>
            <a:r>
              <a:rPr lang="de-DE" dirty="0" smtClean="0"/>
              <a:t>La TVA sur les honoraires d‘avocats en pratique...</a:t>
            </a:r>
            <a:br>
              <a:rPr lang="de-DE" dirty="0" smtClean="0"/>
            </a:br>
            <a:r>
              <a:rPr lang="de-DE" sz="2800" b="0" dirty="0" smtClean="0"/>
              <a:t>Cercle Luxembourgeois des Assureurs</a:t>
            </a:r>
            <a:endParaRPr lang="de-DE" sz="2800" b="0" dirty="0" smtClean="0"/>
          </a:p>
        </p:txBody>
      </p:sp>
      <p:sp>
        <p:nvSpPr>
          <p:cNvPr id="3075" name="Rectangle 3"/>
          <p:cNvSpPr>
            <a:spLocks noGrp="1" noChangeArrowheads="1"/>
          </p:cNvSpPr>
          <p:nvPr>
            <p:ph type="subTitle" idx="1"/>
          </p:nvPr>
        </p:nvSpPr>
        <p:spPr>
          <a:xfrm>
            <a:off x="683568" y="4005064"/>
            <a:ext cx="4843462" cy="808037"/>
          </a:xfrm>
        </p:spPr>
        <p:txBody>
          <a:bodyPr/>
          <a:lstStyle/>
          <a:p>
            <a:pPr marL="0" indent="0" eaLnBrk="1" hangingPunct="1"/>
            <a:r>
              <a:rPr lang="de-DE" dirty="0" smtClean="0"/>
              <a:t>Libramont, 24/03/2014</a:t>
            </a:r>
          </a:p>
        </p:txBody>
      </p:sp>
      <p:sp>
        <p:nvSpPr>
          <p:cNvPr id="3076" name="Rectangle 4"/>
          <p:cNvSpPr>
            <a:spLocks noChangeArrowheads="1"/>
          </p:cNvSpPr>
          <p:nvPr/>
        </p:nvSpPr>
        <p:spPr bwMode="auto">
          <a:xfrm>
            <a:off x="4321175" y="21907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Schématiquement, la gestion de sinistre en protection juridique peut être divisée en quatre étapes:</a:t>
            </a:r>
          </a:p>
          <a:p>
            <a:pPr lvl="1" eaLnBrk="1" hangingPunct="1"/>
            <a:endParaRPr lang="fr-BE" dirty="0"/>
          </a:p>
          <a:p>
            <a:pPr lvl="1" eaLnBrk="1" hangingPunct="1"/>
            <a:endParaRPr lang="fr-BE" dirty="0" smtClean="0"/>
          </a:p>
          <a:p>
            <a:pPr lvl="1" eaLnBrk="1" hangingPunct="1"/>
            <a:endParaRPr lang="fr-BE" dirty="0"/>
          </a:p>
          <a:p>
            <a:pPr lvl="1" eaLnBrk="1" hangingPunct="1"/>
            <a:endParaRPr lang="fr-BE" dirty="0" smtClean="0"/>
          </a:p>
          <a:p>
            <a:pPr lvl="1" eaLnBrk="1" hangingPunct="1"/>
            <a:r>
              <a:rPr lang="fr-BE" dirty="0" smtClean="0"/>
              <a:t>Lors de </a:t>
            </a:r>
            <a:r>
              <a:rPr lang="fr-BE" b="1" dirty="0" smtClean="0"/>
              <a:t>la gestion à l’amiable, </a:t>
            </a:r>
            <a:r>
              <a:rPr lang="fr-BE" dirty="0" smtClean="0"/>
              <a:t>les informations TVA fournies lors de l’ouverture peuvent influencer:</a:t>
            </a:r>
          </a:p>
          <a:p>
            <a:pPr lvl="2" eaLnBrk="1" hangingPunct="1"/>
            <a:r>
              <a:rPr lang="fr-BE" dirty="0" smtClean="0"/>
              <a:t>le « rachat » éventuel d’un dossier par le versement d’une indemnité</a:t>
            </a:r>
          </a:p>
          <a:p>
            <a:pPr lvl="2" eaLnBrk="1" hangingPunct="1"/>
            <a:r>
              <a:rPr lang="fr-BE" dirty="0" smtClean="0"/>
              <a:t>Le rapport « coût/bénéfice » de l’intervention d’un avocat, notamment lorsque le plafond d’intervention est faible.</a:t>
            </a:r>
          </a:p>
          <a:p>
            <a:pPr lvl="2" eaLnBrk="1" hangingPunct="1"/>
            <a:endParaRPr lang="fr-BE" dirty="0" smtClean="0"/>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10</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Conséquences</a:t>
            </a:r>
            <a:r>
              <a:rPr lang="en-US" dirty="0" smtClean="0"/>
              <a:t> </a:t>
            </a:r>
            <a:r>
              <a:rPr lang="en-US" dirty="0" err="1" smtClean="0"/>
              <a:t>sur</a:t>
            </a:r>
            <a:r>
              <a:rPr lang="en-US" dirty="0" smtClean="0"/>
              <a:t> la </a:t>
            </a:r>
            <a:r>
              <a:rPr lang="en-US" dirty="0" err="1" smtClean="0"/>
              <a:t>gestion</a:t>
            </a:r>
            <a:r>
              <a:rPr lang="en-US" dirty="0" smtClean="0"/>
              <a:t> de </a:t>
            </a:r>
            <a:r>
              <a:rPr lang="en-US" dirty="0" err="1" smtClean="0"/>
              <a:t>sinistres</a:t>
            </a:r>
            <a:endParaRPr lang="de-DE" dirty="0" smtClean="0"/>
          </a:p>
        </p:txBody>
      </p:sp>
      <p:graphicFrame>
        <p:nvGraphicFramePr>
          <p:cNvPr id="3" name="Diagram 2"/>
          <p:cNvGraphicFramePr/>
          <p:nvPr>
            <p:extLst>
              <p:ext uri="{D42A27DB-BD31-4B8C-83A1-F6EECF244321}">
                <p14:modId xmlns:p14="http://schemas.microsoft.com/office/powerpoint/2010/main" val="1334522627"/>
              </p:ext>
            </p:extLst>
          </p:nvPr>
        </p:nvGraphicFramePr>
        <p:xfrm>
          <a:off x="827584" y="1340768"/>
          <a:ext cx="7560840"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866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Schématiquement, la gestion de sinistre en protection juridique peut être divisée en quatre étapes:</a:t>
            </a:r>
          </a:p>
          <a:p>
            <a:pPr lvl="1" eaLnBrk="1" hangingPunct="1"/>
            <a:endParaRPr lang="fr-BE" dirty="0"/>
          </a:p>
          <a:p>
            <a:pPr lvl="1" eaLnBrk="1" hangingPunct="1"/>
            <a:endParaRPr lang="fr-BE" dirty="0" smtClean="0"/>
          </a:p>
          <a:p>
            <a:pPr marL="190500" lvl="1" indent="0" eaLnBrk="1" hangingPunct="1">
              <a:buNone/>
            </a:pPr>
            <a:endParaRPr lang="fr-BE" dirty="0" smtClean="0"/>
          </a:p>
          <a:p>
            <a:pPr lvl="1" eaLnBrk="1" hangingPunct="1"/>
            <a:r>
              <a:rPr lang="fr-BE" dirty="0" smtClean="0"/>
              <a:t>Lors de </a:t>
            </a:r>
            <a:r>
              <a:rPr lang="fr-BE" b="1" dirty="0" smtClean="0"/>
              <a:t>la gestion par un avocat, </a:t>
            </a:r>
            <a:r>
              <a:rPr lang="fr-BE" dirty="0" smtClean="0"/>
              <a:t>le paiement des frais et honoraires est modifié.</a:t>
            </a:r>
          </a:p>
          <a:p>
            <a:pPr lvl="2" eaLnBrk="1" hangingPunct="1"/>
            <a:r>
              <a:rPr lang="fr-BE" dirty="0" smtClean="0"/>
              <a:t>L’avocat se doit d’émettre une facture lors d’une relation « Business to Business ». Le secteur « Protection Juridique » considère qu’une facture doit être émise dans tous les cas (particuliers, entreprises,…).</a:t>
            </a:r>
          </a:p>
          <a:p>
            <a:pPr lvl="2" eaLnBrk="1" hangingPunct="1"/>
            <a:r>
              <a:rPr lang="fr-BE" dirty="0" smtClean="0"/>
              <a:t>Cette facture est émise au nom du co-contractant, soit la personne (physique ou morale) qui a librement choisi l’avocat. </a:t>
            </a:r>
          </a:p>
          <a:p>
            <a:pPr lvl="2" eaLnBrk="1" hangingPunct="1"/>
            <a:r>
              <a:rPr lang="fr-BE" dirty="0" smtClean="0"/>
              <a:t>L’assureur PJ prend en charge le montant hors TVA et la TVA non-récupérable (i.e. non-déductible) par le client.</a:t>
            </a:r>
          </a:p>
          <a:p>
            <a:pPr lvl="2" eaLnBrk="1" hangingPunct="1"/>
            <a:r>
              <a:rPr lang="fr-BE" dirty="0"/>
              <a:t>La facture est ensuite transmise au client via le courtier pour le paiement à l’avocat du solde restant dû</a:t>
            </a:r>
            <a:r>
              <a:rPr lang="fr-BE" dirty="0" smtClean="0"/>
              <a:t>.</a:t>
            </a:r>
          </a:p>
          <a:p>
            <a:pPr marL="190500" lvl="1" indent="0" eaLnBrk="1" hangingPunct="1">
              <a:buNone/>
            </a:pPr>
            <a:r>
              <a:rPr lang="fr-BE" b="1" dirty="0" smtClean="0">
                <a:solidFill>
                  <a:srgbClr val="FF0000"/>
                </a:solidFill>
              </a:rPr>
              <a:t>! La limite de déduction liée au véhicule (35% ou 50%) qui s’applique aux dommages matériels </a:t>
            </a:r>
            <a:r>
              <a:rPr lang="fr-BE" b="1" u="sng" dirty="0" smtClean="0">
                <a:solidFill>
                  <a:srgbClr val="FF0000"/>
                </a:solidFill>
              </a:rPr>
              <a:t>ne s’applique pas </a:t>
            </a:r>
            <a:r>
              <a:rPr lang="fr-BE" b="1" dirty="0" smtClean="0">
                <a:solidFill>
                  <a:srgbClr val="FF0000"/>
                </a:solidFill>
              </a:rPr>
              <a:t>aux honoraires d’avocats!</a:t>
            </a:r>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11</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Conséquences</a:t>
            </a:r>
            <a:r>
              <a:rPr lang="en-US" dirty="0" smtClean="0"/>
              <a:t> </a:t>
            </a:r>
            <a:r>
              <a:rPr lang="en-US" dirty="0" err="1" smtClean="0"/>
              <a:t>sur</a:t>
            </a:r>
            <a:r>
              <a:rPr lang="en-US" dirty="0" smtClean="0"/>
              <a:t> la </a:t>
            </a:r>
            <a:r>
              <a:rPr lang="en-US" dirty="0" err="1" smtClean="0"/>
              <a:t>gestion</a:t>
            </a:r>
            <a:r>
              <a:rPr lang="en-US" dirty="0" smtClean="0"/>
              <a:t> de </a:t>
            </a:r>
            <a:r>
              <a:rPr lang="en-US" dirty="0" err="1" smtClean="0"/>
              <a:t>sinistres</a:t>
            </a:r>
            <a:endParaRPr lang="de-DE" dirty="0" smtClean="0"/>
          </a:p>
        </p:txBody>
      </p:sp>
      <p:graphicFrame>
        <p:nvGraphicFramePr>
          <p:cNvPr id="3" name="Diagram 2"/>
          <p:cNvGraphicFramePr/>
          <p:nvPr>
            <p:extLst>
              <p:ext uri="{D42A27DB-BD31-4B8C-83A1-F6EECF244321}">
                <p14:modId xmlns:p14="http://schemas.microsoft.com/office/powerpoint/2010/main" val="2509741480"/>
              </p:ext>
            </p:extLst>
          </p:nvPr>
        </p:nvGraphicFramePr>
        <p:xfrm>
          <a:off x="827584" y="1484784"/>
          <a:ext cx="7560840"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4604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Schématiquement, la facturation peut se représenter de la manière suivante:</a:t>
            </a:r>
          </a:p>
          <a:p>
            <a:pPr lvl="1" eaLnBrk="1" hangingPunct="1"/>
            <a:endParaRPr lang="fr-BE" dirty="0"/>
          </a:p>
          <a:p>
            <a:pPr lvl="1" eaLnBrk="1" hangingPunct="1"/>
            <a:endParaRPr lang="fr-BE" dirty="0" smtClean="0"/>
          </a:p>
          <a:p>
            <a:pPr marL="190500" lvl="1" indent="0" eaLnBrk="1" hangingPunct="1">
              <a:buNone/>
            </a:pPr>
            <a:endParaRPr lang="fr-BE" dirty="0" smtClean="0"/>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12</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Conséquences</a:t>
            </a:r>
            <a:r>
              <a:rPr lang="en-US" dirty="0" smtClean="0"/>
              <a:t> </a:t>
            </a:r>
            <a:r>
              <a:rPr lang="en-US" dirty="0" err="1" smtClean="0"/>
              <a:t>sur</a:t>
            </a:r>
            <a:r>
              <a:rPr lang="en-US" dirty="0" smtClean="0"/>
              <a:t> la </a:t>
            </a:r>
            <a:r>
              <a:rPr lang="en-US" dirty="0" err="1" smtClean="0"/>
              <a:t>gestion</a:t>
            </a:r>
            <a:r>
              <a:rPr lang="en-US" dirty="0" smtClean="0"/>
              <a:t> de </a:t>
            </a:r>
            <a:r>
              <a:rPr lang="en-US" dirty="0" err="1" smtClean="0"/>
              <a:t>sinistres</a:t>
            </a:r>
            <a:r>
              <a:rPr lang="en-US" dirty="0" smtClean="0"/>
              <a:t> - </a:t>
            </a:r>
            <a:r>
              <a:rPr lang="en-US" dirty="0" err="1" smtClean="0"/>
              <a:t>facturation</a:t>
            </a:r>
            <a:endParaRPr lang="de-DE" dirty="0" smtClean="0"/>
          </a:p>
        </p:txBody>
      </p:sp>
      <p:graphicFrame>
        <p:nvGraphicFramePr>
          <p:cNvPr id="4" name="Diagram 3"/>
          <p:cNvGraphicFramePr/>
          <p:nvPr>
            <p:extLst>
              <p:ext uri="{D42A27DB-BD31-4B8C-83A1-F6EECF244321}">
                <p14:modId xmlns:p14="http://schemas.microsoft.com/office/powerpoint/2010/main" val="2968678818"/>
              </p:ext>
            </p:extLst>
          </p:nvPr>
        </p:nvGraphicFramePr>
        <p:xfrm>
          <a:off x="1547664"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796136" y="2619216"/>
            <a:ext cx="1296144" cy="276999"/>
          </a:xfrm>
          <a:prstGeom prst="rect">
            <a:avLst/>
          </a:prstGeom>
          <a:noFill/>
        </p:spPr>
        <p:txBody>
          <a:bodyPr wrap="square" rtlCol="0">
            <a:spAutoFit/>
          </a:bodyPr>
          <a:lstStyle/>
          <a:p>
            <a:r>
              <a:rPr lang="fr-BE" sz="1200" dirty="0" smtClean="0"/>
              <a:t>Facture/Rappel</a:t>
            </a:r>
            <a:endParaRPr lang="fr-BE" sz="1200" dirty="0"/>
          </a:p>
        </p:txBody>
      </p:sp>
      <p:sp>
        <p:nvSpPr>
          <p:cNvPr id="11" name="TextBox 10"/>
          <p:cNvSpPr txBox="1"/>
          <p:nvPr/>
        </p:nvSpPr>
        <p:spPr>
          <a:xfrm>
            <a:off x="5868144" y="4869160"/>
            <a:ext cx="2304256" cy="646331"/>
          </a:xfrm>
          <a:prstGeom prst="rect">
            <a:avLst/>
          </a:prstGeom>
          <a:noFill/>
        </p:spPr>
        <p:txBody>
          <a:bodyPr wrap="square" rtlCol="0">
            <a:spAutoFit/>
          </a:bodyPr>
          <a:lstStyle/>
          <a:p>
            <a:r>
              <a:rPr lang="fr-BE" sz="1200" dirty="0" smtClean="0"/>
              <a:t>Transmission Facture</a:t>
            </a:r>
          </a:p>
          <a:p>
            <a:r>
              <a:rPr lang="fr-BE" sz="1200" b="1" dirty="0" smtClean="0"/>
              <a:t>Si client assujetti</a:t>
            </a:r>
            <a:r>
              <a:rPr lang="fr-BE" sz="1200" dirty="0" smtClean="0"/>
              <a:t>, demande paiement TVA</a:t>
            </a:r>
            <a:endParaRPr lang="fr-BE" sz="1200" dirty="0"/>
          </a:p>
        </p:txBody>
      </p:sp>
      <p:sp>
        <p:nvSpPr>
          <p:cNvPr id="12" name="TextBox 11"/>
          <p:cNvSpPr txBox="1"/>
          <p:nvPr/>
        </p:nvSpPr>
        <p:spPr>
          <a:xfrm>
            <a:off x="1115616" y="4890095"/>
            <a:ext cx="2304256" cy="646331"/>
          </a:xfrm>
          <a:prstGeom prst="rect">
            <a:avLst/>
          </a:prstGeom>
          <a:noFill/>
        </p:spPr>
        <p:txBody>
          <a:bodyPr wrap="square" rtlCol="0">
            <a:spAutoFit/>
          </a:bodyPr>
          <a:lstStyle/>
          <a:p>
            <a:r>
              <a:rPr lang="fr-BE" sz="1200" dirty="0" smtClean="0"/>
              <a:t>Transmission Facture</a:t>
            </a:r>
          </a:p>
          <a:p>
            <a:r>
              <a:rPr lang="fr-BE" sz="1200" b="1" dirty="0" smtClean="0"/>
              <a:t>Si client assujetti</a:t>
            </a:r>
            <a:r>
              <a:rPr lang="fr-BE" sz="1200" dirty="0" smtClean="0"/>
              <a:t>, demande paiement TVA</a:t>
            </a:r>
            <a:endParaRPr lang="fr-BE" sz="1200" dirty="0"/>
          </a:p>
        </p:txBody>
      </p:sp>
      <p:sp>
        <p:nvSpPr>
          <p:cNvPr id="13" name="TextBox 12"/>
          <p:cNvSpPr txBox="1"/>
          <p:nvPr/>
        </p:nvSpPr>
        <p:spPr>
          <a:xfrm>
            <a:off x="1259632" y="2605920"/>
            <a:ext cx="2304256" cy="461665"/>
          </a:xfrm>
          <a:prstGeom prst="rect">
            <a:avLst/>
          </a:prstGeom>
          <a:noFill/>
        </p:spPr>
        <p:txBody>
          <a:bodyPr wrap="square" rtlCol="0">
            <a:spAutoFit/>
          </a:bodyPr>
          <a:lstStyle/>
          <a:p>
            <a:r>
              <a:rPr lang="fr-BE" sz="1200" b="1" dirty="0" smtClean="0"/>
              <a:t>Si client assujetti</a:t>
            </a:r>
            <a:r>
              <a:rPr lang="fr-BE" sz="1200" dirty="0" smtClean="0"/>
              <a:t>, paiement TVA</a:t>
            </a:r>
            <a:endParaRPr lang="fr-BE" sz="1200" dirty="0"/>
          </a:p>
        </p:txBody>
      </p:sp>
    </p:spTree>
    <p:extLst>
      <p:ext uri="{BB962C8B-B14F-4D97-AF65-F5344CB8AC3E}">
        <p14:creationId xmlns:p14="http://schemas.microsoft.com/office/powerpoint/2010/main" val="127813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Les causes de contestation des frais et honoraires d’avocats risquent de se multiplier dans les mois qui viennent:</a:t>
            </a:r>
          </a:p>
          <a:p>
            <a:pPr lvl="2" eaLnBrk="1" hangingPunct="1"/>
            <a:r>
              <a:rPr lang="fr-BE" dirty="0" smtClean="0"/>
              <a:t>Non-conformité de la facture – Impossibilité de transmettre au client pour le paiement de la TVA récupérable</a:t>
            </a:r>
          </a:p>
          <a:p>
            <a:pPr lvl="2" eaLnBrk="1" hangingPunct="1"/>
            <a:r>
              <a:rPr lang="fr-BE" dirty="0" smtClean="0"/>
              <a:t>Non-respect de la période transitoire – En cas de TVA comptabilisée sur des prestations avant le 31/12/2013, l’assureur PJ est en droit de contester la TVA due en raison de la négligence de l’avocat.</a:t>
            </a:r>
          </a:p>
          <a:p>
            <a:pPr lvl="2" eaLnBrk="1" hangingPunct="1"/>
            <a:r>
              <a:rPr lang="fr-BE" dirty="0" smtClean="0"/>
              <a:t>Non-respect du principe de juste modération – Certains prestataires seront tentés d’augmenter leurs tarifs avec l’introduction de la TVA.</a:t>
            </a:r>
          </a:p>
          <a:p>
            <a:pPr lvl="2" eaLnBrk="1" hangingPunct="1"/>
            <a:endParaRPr lang="fr-BE" dirty="0"/>
          </a:p>
          <a:p>
            <a:pPr lvl="1" eaLnBrk="1" hangingPunct="1"/>
            <a:r>
              <a:rPr lang="fr-BE" dirty="0" smtClean="0"/>
              <a:t>Rôle du courtier?</a:t>
            </a:r>
          </a:p>
          <a:p>
            <a:pPr lvl="2" eaLnBrk="1" hangingPunct="1"/>
            <a:r>
              <a:rPr lang="fr-BE" dirty="0" smtClean="0"/>
              <a:t>Intermédiaire entre le gestionnaire du dossier et le client</a:t>
            </a:r>
          </a:p>
          <a:p>
            <a:pPr lvl="2" eaLnBrk="1" hangingPunct="1"/>
            <a:r>
              <a:rPr lang="fr-BE" dirty="0" smtClean="0"/>
              <a:t>Expliquer au client les raisons de notre contestation</a:t>
            </a:r>
          </a:p>
          <a:p>
            <a:pPr lvl="1" eaLnBrk="1" hangingPunct="1"/>
            <a:r>
              <a:rPr lang="fr-BE" dirty="0" smtClean="0"/>
              <a:t>! Certains avocats vont être tentés de s’adresser directement au client en cas de contestation de la part de la compagnie d’assurance. Il est fortement conseillé de transmettre directement ces demandes à la compagnie d’assurance.</a:t>
            </a:r>
            <a:endParaRPr lang="fr-BE" dirty="0"/>
          </a:p>
          <a:p>
            <a:pPr lvl="1" eaLnBrk="1" hangingPunct="1"/>
            <a:endParaRPr lang="fr-BE" dirty="0" smtClean="0"/>
          </a:p>
          <a:p>
            <a:pPr marL="190500" lvl="1" indent="0" eaLnBrk="1" hangingPunct="1">
              <a:buNone/>
            </a:pPr>
            <a:endParaRPr lang="fr-BE" dirty="0" smtClean="0"/>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13</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Conséquences</a:t>
            </a:r>
            <a:r>
              <a:rPr lang="en-US" dirty="0" smtClean="0"/>
              <a:t> </a:t>
            </a:r>
            <a:r>
              <a:rPr lang="en-US" dirty="0" err="1" smtClean="0"/>
              <a:t>sur</a:t>
            </a:r>
            <a:r>
              <a:rPr lang="en-US" dirty="0" smtClean="0"/>
              <a:t> la </a:t>
            </a:r>
            <a:r>
              <a:rPr lang="en-US" dirty="0" err="1" smtClean="0"/>
              <a:t>gestion</a:t>
            </a:r>
            <a:r>
              <a:rPr lang="en-US" dirty="0" smtClean="0"/>
              <a:t> de </a:t>
            </a:r>
            <a:r>
              <a:rPr lang="en-US" dirty="0" err="1" smtClean="0"/>
              <a:t>sinistres</a:t>
            </a:r>
            <a:r>
              <a:rPr lang="en-US" dirty="0" smtClean="0"/>
              <a:t> - </a:t>
            </a:r>
            <a:r>
              <a:rPr lang="en-US" dirty="0" err="1" smtClean="0"/>
              <a:t>facturation</a:t>
            </a:r>
            <a:endParaRPr lang="de-DE" dirty="0" smtClean="0"/>
          </a:p>
        </p:txBody>
      </p:sp>
    </p:spTree>
    <p:extLst>
      <p:ext uri="{BB962C8B-B14F-4D97-AF65-F5344CB8AC3E}">
        <p14:creationId xmlns:p14="http://schemas.microsoft.com/office/powerpoint/2010/main" val="2012691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Schématiquement, la gestion de sinistre en protection juridique peut être divisée en quatre étapes:</a:t>
            </a:r>
          </a:p>
          <a:p>
            <a:pPr lvl="1" eaLnBrk="1" hangingPunct="1"/>
            <a:endParaRPr lang="fr-BE" dirty="0"/>
          </a:p>
          <a:p>
            <a:pPr lvl="1" eaLnBrk="1" hangingPunct="1"/>
            <a:endParaRPr lang="fr-BE" dirty="0" smtClean="0"/>
          </a:p>
          <a:p>
            <a:pPr lvl="1" eaLnBrk="1" hangingPunct="1"/>
            <a:endParaRPr lang="fr-BE" dirty="0"/>
          </a:p>
          <a:p>
            <a:pPr lvl="1" eaLnBrk="1" hangingPunct="1"/>
            <a:endParaRPr lang="fr-BE" dirty="0" smtClean="0"/>
          </a:p>
          <a:p>
            <a:pPr lvl="1" eaLnBrk="1" hangingPunct="1"/>
            <a:r>
              <a:rPr lang="fr-BE" dirty="0" smtClean="0"/>
              <a:t>L’introduction de la TVA peut avoir une influence lors de la clôture si le plafond d’intervention est atteint.</a:t>
            </a:r>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14</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Conséquences</a:t>
            </a:r>
            <a:r>
              <a:rPr lang="en-US" dirty="0" smtClean="0"/>
              <a:t> </a:t>
            </a:r>
            <a:r>
              <a:rPr lang="en-US" dirty="0" err="1" smtClean="0"/>
              <a:t>sur</a:t>
            </a:r>
            <a:r>
              <a:rPr lang="en-US" dirty="0" smtClean="0"/>
              <a:t> la </a:t>
            </a:r>
            <a:r>
              <a:rPr lang="en-US" dirty="0" err="1" smtClean="0"/>
              <a:t>gestion</a:t>
            </a:r>
            <a:r>
              <a:rPr lang="en-US" dirty="0" smtClean="0"/>
              <a:t> de </a:t>
            </a:r>
            <a:r>
              <a:rPr lang="en-US" dirty="0" err="1" smtClean="0"/>
              <a:t>sinistres</a:t>
            </a:r>
            <a:endParaRPr lang="de-DE" dirty="0" smtClean="0"/>
          </a:p>
        </p:txBody>
      </p:sp>
      <p:graphicFrame>
        <p:nvGraphicFramePr>
          <p:cNvPr id="3" name="Diagram 2"/>
          <p:cNvGraphicFramePr/>
          <p:nvPr>
            <p:extLst>
              <p:ext uri="{D42A27DB-BD31-4B8C-83A1-F6EECF244321}">
                <p14:modId xmlns:p14="http://schemas.microsoft.com/office/powerpoint/2010/main" val="267957796"/>
              </p:ext>
            </p:extLst>
          </p:nvPr>
        </p:nvGraphicFramePr>
        <p:xfrm>
          <a:off x="827584" y="1340768"/>
          <a:ext cx="7560840"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289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Dans le cas de polices importantes (flottes, firmes,…), le statut TVA du client et sa compréhension de la procédure de facturation en cas de sinistre peut influencer favorablement l’évaluation du risque par l’assureur protection juridique.</a:t>
            </a:r>
          </a:p>
          <a:p>
            <a:pPr lvl="1" eaLnBrk="1" hangingPunct="1"/>
            <a:endParaRPr lang="fr-BE" dirty="0"/>
          </a:p>
          <a:p>
            <a:pPr lvl="1" eaLnBrk="1" hangingPunct="1"/>
            <a:r>
              <a:rPr lang="fr-BE" dirty="0" smtClean="0"/>
              <a:t>Dans le cadre d’un client assujetti à la TVA, les deux parties (client et assureur) sortent gagnant si cette procédure est acceptée.</a:t>
            </a:r>
          </a:p>
          <a:p>
            <a:pPr lvl="2" eaLnBrk="1" hangingPunct="1"/>
            <a:r>
              <a:rPr lang="fr-BE" dirty="0" smtClean="0"/>
              <a:t>Le client ne subit aucun frais supplémentaire en payant lui-même la TVA</a:t>
            </a:r>
          </a:p>
          <a:p>
            <a:pPr lvl="2" eaLnBrk="1" hangingPunct="1"/>
            <a:r>
              <a:rPr lang="fr-BE" dirty="0" smtClean="0"/>
              <a:t>L’assureur réduit l’ampleur du dommage et peut donc accorder une prime moins élevée</a:t>
            </a:r>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15</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Conséquences</a:t>
            </a:r>
            <a:r>
              <a:rPr lang="en-US" dirty="0" smtClean="0"/>
              <a:t> </a:t>
            </a:r>
            <a:r>
              <a:rPr lang="en-US" dirty="0" err="1" smtClean="0"/>
              <a:t>sur</a:t>
            </a:r>
            <a:r>
              <a:rPr lang="en-US" dirty="0" smtClean="0"/>
              <a:t> la </a:t>
            </a:r>
            <a:r>
              <a:rPr lang="en-US" dirty="0" err="1" smtClean="0"/>
              <a:t>gestion</a:t>
            </a:r>
            <a:r>
              <a:rPr lang="en-US" dirty="0" smtClean="0"/>
              <a:t> d’un </a:t>
            </a:r>
            <a:r>
              <a:rPr lang="en-US" dirty="0" err="1" smtClean="0"/>
              <a:t>contrat</a:t>
            </a:r>
            <a:r>
              <a:rPr lang="en-US" dirty="0" smtClean="0"/>
              <a:t> - </a:t>
            </a:r>
            <a:r>
              <a:rPr lang="en-US" dirty="0" err="1" smtClean="0"/>
              <a:t>souscription</a:t>
            </a:r>
            <a:endParaRPr lang="de-DE" dirty="0" smtClean="0"/>
          </a:p>
        </p:txBody>
      </p:sp>
    </p:spTree>
    <p:extLst>
      <p:ext uri="{BB962C8B-B14F-4D97-AF65-F5344CB8AC3E}">
        <p14:creationId xmlns:p14="http://schemas.microsoft.com/office/powerpoint/2010/main" val="2078674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L’introduction de la TVA a un impact « rétroactif » pour un contrat d’assurance.</a:t>
            </a:r>
          </a:p>
          <a:p>
            <a:pPr lvl="1" eaLnBrk="1" hangingPunct="1"/>
            <a:endParaRPr lang="fr-BE" dirty="0"/>
          </a:p>
          <a:p>
            <a:pPr lvl="1" eaLnBrk="1" hangingPunct="1"/>
            <a:r>
              <a:rPr lang="fr-BE" dirty="0" smtClean="0"/>
              <a:t>Une prime payée en 2012 couvre des sinistres qui s’étendent sur plusieurs années et dont une partie va voir ses coûts augmenter suite à la TVA.</a:t>
            </a:r>
          </a:p>
          <a:p>
            <a:pPr lvl="1" eaLnBrk="1" hangingPunct="1"/>
            <a:endParaRPr lang="fr-BE" dirty="0"/>
          </a:p>
          <a:p>
            <a:pPr lvl="1" eaLnBrk="1" hangingPunct="1"/>
            <a:r>
              <a:rPr lang="fr-BE" dirty="0" smtClean="0"/>
              <a:t>Du point de vue de la D.A.S. et du secteur, cela se traduit par une perte importante pour l’année 2013 (&gt; 50 </a:t>
            </a:r>
            <a:r>
              <a:rPr lang="fr-BE" dirty="0" err="1" smtClean="0"/>
              <a:t>Mio</a:t>
            </a:r>
            <a:r>
              <a:rPr lang="fr-BE" dirty="0" smtClean="0"/>
              <a:t>).</a:t>
            </a:r>
          </a:p>
          <a:p>
            <a:pPr lvl="1" eaLnBrk="1" hangingPunct="1"/>
            <a:endParaRPr lang="fr-BE" dirty="0"/>
          </a:p>
          <a:p>
            <a:pPr lvl="1" eaLnBrk="1" hangingPunct="1"/>
            <a:r>
              <a:rPr lang="fr-BE" dirty="0" smtClean="0"/>
              <a:t>Du point de vue du courtier, la rentabilité de son portefeuille a aussi subi une dégradation similaire.</a:t>
            </a:r>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16</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Conséquences</a:t>
            </a:r>
            <a:r>
              <a:rPr lang="en-US" dirty="0" smtClean="0"/>
              <a:t> </a:t>
            </a:r>
            <a:r>
              <a:rPr lang="en-US" dirty="0" err="1" smtClean="0"/>
              <a:t>sur</a:t>
            </a:r>
            <a:r>
              <a:rPr lang="en-US" dirty="0" smtClean="0"/>
              <a:t> la </a:t>
            </a:r>
            <a:r>
              <a:rPr lang="en-US" dirty="0" err="1" smtClean="0"/>
              <a:t>rentabilité</a:t>
            </a:r>
            <a:endParaRPr lang="de-DE" dirty="0" smtClean="0"/>
          </a:p>
        </p:txBody>
      </p:sp>
    </p:spTree>
    <p:extLst>
      <p:ext uri="{BB962C8B-B14F-4D97-AF65-F5344CB8AC3E}">
        <p14:creationId xmlns:p14="http://schemas.microsoft.com/office/powerpoint/2010/main" val="862189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Suite à l’introduction de la TVA, la majeure partie du secteur de la protection juridique a procédé à une augmentation tarifaire.</a:t>
            </a:r>
          </a:p>
          <a:p>
            <a:pPr lvl="1" eaLnBrk="1" hangingPunct="1"/>
            <a:r>
              <a:rPr lang="fr-BE" dirty="0" smtClean="0"/>
              <a:t>Cette augmentation n’est pas négligeable, notamment pour les particuliers ou les professions non-soumises à la TVA (courtiers, médecins,…).</a:t>
            </a:r>
          </a:p>
          <a:p>
            <a:pPr lvl="1" eaLnBrk="1" hangingPunct="1"/>
            <a:endParaRPr lang="fr-BE" dirty="0"/>
          </a:p>
          <a:p>
            <a:pPr lvl="1" eaLnBrk="1" hangingPunct="1"/>
            <a:r>
              <a:rPr lang="fr-BE" b="1" dirty="0" smtClean="0"/>
              <a:t>Elle reste toutefois mesurée par rapport à l’augmentation attendue des frais et honoraires d’avocats qui devront être payés par le justiciable sans protection juridique!</a:t>
            </a:r>
          </a:p>
          <a:p>
            <a:pPr lvl="1" eaLnBrk="1" hangingPunct="1"/>
            <a:endParaRPr lang="fr-BE" dirty="0"/>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17</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Accès</a:t>
            </a:r>
            <a:r>
              <a:rPr lang="en-US" dirty="0" smtClean="0"/>
              <a:t> à la justice et </a:t>
            </a:r>
            <a:r>
              <a:rPr lang="en-US" dirty="0" err="1" smtClean="0"/>
              <a:t>hausse</a:t>
            </a:r>
            <a:r>
              <a:rPr lang="en-US" dirty="0" smtClean="0"/>
              <a:t> </a:t>
            </a:r>
            <a:r>
              <a:rPr lang="en-US" dirty="0" err="1" smtClean="0"/>
              <a:t>tarifaire</a:t>
            </a:r>
            <a:endParaRPr lang="de-DE"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645024"/>
            <a:ext cx="4176464" cy="251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289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a:t>La nécessité de s’assurer naît des difficultés par le justiciable de couvrir lui-même les frais d’un avocat.</a:t>
            </a:r>
          </a:p>
          <a:p>
            <a:pPr lvl="2" eaLnBrk="1" hangingPunct="1"/>
            <a:r>
              <a:rPr lang="fr-BE" dirty="0"/>
              <a:t>Ces difficultés vont être d’autant plus importantes avec l’introduction de la TVA sur les honoraires d’avocats.</a:t>
            </a:r>
          </a:p>
          <a:p>
            <a:pPr lvl="2" eaLnBrk="1" hangingPunct="1"/>
            <a:endParaRPr lang="fr-BE" dirty="0"/>
          </a:p>
          <a:p>
            <a:pPr lvl="1" eaLnBrk="1" hangingPunct="1"/>
            <a:r>
              <a:rPr lang="fr-BE" dirty="0"/>
              <a:t>Les courtiers, avec l’aide du secteur de la protection juridique, doivent profiter de cette opportunité pour mettre en avant cette couverture</a:t>
            </a:r>
            <a:r>
              <a:rPr lang="fr-BE" dirty="0" smtClean="0"/>
              <a:t>.</a:t>
            </a:r>
          </a:p>
          <a:p>
            <a:pPr lvl="1" eaLnBrk="1" hangingPunct="1"/>
            <a:r>
              <a:rPr lang="fr-BE" dirty="0" smtClean="0"/>
              <a:t>L’introduction de la TVA sur les honoraires d’avocats rend le rôle du courtier d’autant plus important lors de la souscription d’un contrat et lors de la gestion d’un sinistre.</a:t>
            </a:r>
          </a:p>
          <a:p>
            <a:pPr lvl="2" eaLnBrk="1" hangingPunct="1"/>
            <a:r>
              <a:rPr lang="fr-BE" dirty="0" smtClean="0"/>
              <a:t>Lors de la souscription, il a l’opportunité de fournir les informations relatives au statut TVA de son client et d’influencer ainsi favorablement l’acceptation du risque par l’assureur PJ.</a:t>
            </a:r>
          </a:p>
          <a:p>
            <a:pPr lvl="2" eaLnBrk="1" hangingPunct="1"/>
            <a:r>
              <a:rPr lang="fr-BE" dirty="0" smtClean="0"/>
              <a:t>Lors de la gestion d’un sinistre, le courtier reste la plaque tournante de la transmission d’information. Il renforce son rôle d’intermédiaire privilégié entre le client, l’assureur et l’avocat.</a:t>
            </a:r>
            <a:endParaRPr lang="fr-BE" dirty="0"/>
          </a:p>
          <a:p>
            <a:pPr lvl="1" eaLnBrk="1" hangingPunct="1"/>
            <a:r>
              <a:rPr lang="fr-BE" dirty="0" smtClean="0"/>
              <a:t>Dans le cadre d’une matière aussi complexe, le client a besoin de repères précis offerts par le courtier avec l’aide de l’assureur PJ pour que la gestion de son dossier et le paiement des frais d’avocats reste compréhensible et efficace.</a:t>
            </a:r>
          </a:p>
          <a:p>
            <a:pPr lvl="1" eaLnBrk="1" hangingPunct="1"/>
            <a:endParaRPr lang="fr-BE" dirty="0"/>
          </a:p>
          <a:p>
            <a:pPr lvl="1" eaLnBrk="1" hangingPunct="1"/>
            <a:endParaRPr lang="fr-BE" dirty="0" smtClean="0"/>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18</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Rôle</a:t>
            </a:r>
            <a:r>
              <a:rPr lang="en-US" dirty="0" smtClean="0"/>
              <a:t> et importance du courtier</a:t>
            </a:r>
            <a:endParaRPr lang="de-DE" dirty="0" smtClean="0"/>
          </a:p>
        </p:txBody>
      </p:sp>
    </p:spTree>
    <p:extLst>
      <p:ext uri="{BB962C8B-B14F-4D97-AF65-F5344CB8AC3E}">
        <p14:creationId xmlns:p14="http://schemas.microsoft.com/office/powerpoint/2010/main" val="2078674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Les conditions générales des compagnies d’assurance n’ont précisé que récemment la non-prise en charge de la TVA récupérable. Les assureurs ne devraient-ils pas prendre en charge cette TVA pour les sinistres survenus avant le changement de conditions?</a:t>
            </a:r>
          </a:p>
          <a:p>
            <a:pPr lvl="2" eaLnBrk="1" hangingPunct="1"/>
            <a:r>
              <a:rPr lang="fr-BE" dirty="0" smtClean="0"/>
              <a:t>Non, les conditions générales ne font qu’expliciter un principe établi dans la loi sur l’assurance terrestre. Le principe indemnitaire de l’assurance indique que seul le préjudice réellement subi par l’assuré doit être remboursé. Si la TVA peut être récupérée par l’assuré, elle n’est pas considérée comme un préjudice et n’est donc pas prise en charge par l’assureur.</a:t>
            </a:r>
          </a:p>
          <a:p>
            <a:pPr lvl="1" eaLnBrk="1" hangingPunct="1"/>
            <a:r>
              <a:rPr lang="fr-BE" dirty="0" smtClean="0"/>
              <a:t>Est-ce que ces nouvelles procédures s’applique aussi aux autres prestataires?</a:t>
            </a:r>
          </a:p>
          <a:p>
            <a:pPr lvl="2" eaLnBrk="1" hangingPunct="1"/>
            <a:r>
              <a:rPr lang="fr-BE" dirty="0" smtClean="0"/>
              <a:t>Oui, tous les prestataires soumis à TVA (experts, huissiers, avocats…) sont concernés.</a:t>
            </a:r>
          </a:p>
          <a:p>
            <a:pPr lvl="1" eaLnBrk="1" hangingPunct="1"/>
            <a:r>
              <a:rPr lang="fr-BE" dirty="0" smtClean="0"/>
              <a:t>Que se passe-t-il si le client ne paye pas la TVA récupérable au prestataire?</a:t>
            </a:r>
          </a:p>
          <a:p>
            <a:pPr lvl="2" eaLnBrk="1" hangingPunct="1"/>
            <a:r>
              <a:rPr lang="fr-BE" dirty="0" smtClean="0"/>
              <a:t>Le prestataire pourrait arrêter de fournir ses services et entamer une procédure en recouvrement.</a:t>
            </a:r>
          </a:p>
          <a:p>
            <a:pPr lvl="1" eaLnBrk="1" hangingPunct="1"/>
            <a:r>
              <a:rPr lang="fr-BE" dirty="0" smtClean="0"/>
              <a:t>Que se passe-t-il si le client est en faillite ou a cessé ses activités?</a:t>
            </a:r>
          </a:p>
          <a:p>
            <a:pPr lvl="2" eaLnBrk="1" hangingPunct="1"/>
            <a:r>
              <a:rPr lang="fr-BE" dirty="0" smtClean="0"/>
              <a:t>En cas de cessation d’activité (retraite, faillite,…), le droit à déduction à la TVA n’est plus acquis (NB: Un formulaire doit être envoyé à l’administration TVA). L’assureur doit donc prendre en charge la TVA non-récupérable.</a:t>
            </a:r>
          </a:p>
          <a:p>
            <a:pPr lvl="1" eaLnBrk="1" hangingPunct="1"/>
            <a:endParaRPr lang="fr-BE" dirty="0" smtClean="0"/>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19</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smtClean="0"/>
              <a:t>Questions </a:t>
            </a:r>
            <a:r>
              <a:rPr lang="en-US" dirty="0" err="1" smtClean="0"/>
              <a:t>fréquentes</a:t>
            </a:r>
            <a:endParaRPr lang="de-DE" dirty="0" smtClean="0"/>
          </a:p>
        </p:txBody>
      </p:sp>
    </p:spTree>
    <p:extLst>
      <p:ext uri="{BB962C8B-B14F-4D97-AF65-F5344CB8AC3E}">
        <p14:creationId xmlns:p14="http://schemas.microsoft.com/office/powerpoint/2010/main" val="1527257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2"/>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5BE8C566-19CB-4C0A-9AC6-52291DC3463E}" type="slidenum">
              <a:rPr lang="de-DE" sz="800" smtClean="0">
                <a:solidFill>
                  <a:schemeClr val="bg2"/>
                </a:solidFill>
              </a:rPr>
              <a:pPr/>
              <a:t>2</a:t>
            </a:fld>
            <a:endParaRPr lang="de-DE" sz="800" smtClean="0">
              <a:solidFill>
                <a:schemeClr val="bg2"/>
              </a:solidFill>
            </a:endParaRPr>
          </a:p>
        </p:txBody>
      </p:sp>
      <p:sp>
        <p:nvSpPr>
          <p:cNvPr id="4099" name="Espace réservé de la date 3"/>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BF1B38B1-826D-479A-8DB8-874336D97459}" type="datetime1">
              <a:rPr lang="de-DE" sz="800" smtClean="0">
                <a:solidFill>
                  <a:schemeClr val="bg2"/>
                </a:solidFill>
              </a:rPr>
              <a:pPr/>
              <a:t>24.03.2014</a:t>
            </a:fld>
            <a:endParaRPr lang="de-DE" sz="800" smtClean="0">
              <a:solidFill>
                <a:schemeClr val="bg2"/>
              </a:solidFill>
            </a:endParaRPr>
          </a:p>
        </p:txBody>
      </p:sp>
      <p:sp>
        <p:nvSpPr>
          <p:cNvPr id="9"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endParaRPr lang="de-DE"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7595443" cy="437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256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endParaRPr lang="fr-BE" dirty="0"/>
          </a:p>
          <a:p>
            <a:pPr lvl="1" eaLnBrk="1" hangingPunct="1"/>
            <a:endParaRPr lang="fr-BE" dirty="0" smtClean="0"/>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20</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smtClean="0"/>
              <a:t>Questions </a:t>
            </a:r>
            <a:r>
              <a:rPr lang="en-US" dirty="0" err="1" smtClean="0"/>
              <a:t>ouvertes</a:t>
            </a:r>
            <a:endParaRPr lang="de-DE"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00808"/>
            <a:ext cx="4824536" cy="452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220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endParaRPr lang="fr-BE" dirty="0"/>
          </a:p>
          <a:p>
            <a:pPr lvl="1" eaLnBrk="1" hangingPunct="1"/>
            <a:r>
              <a:rPr lang="fr-BE" dirty="0" smtClean="0"/>
              <a:t>Encore d’autres questions? Contactez-nous via </a:t>
            </a:r>
            <a:r>
              <a:rPr lang="fr-BE" u="sng" dirty="0" smtClean="0"/>
              <a:t>helptva@das.be</a:t>
            </a:r>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21</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smtClean="0"/>
              <a:t>Questions </a:t>
            </a:r>
            <a:r>
              <a:rPr lang="en-US" dirty="0" err="1" smtClean="0"/>
              <a:t>ouvertes</a:t>
            </a:r>
            <a:endParaRPr lang="de-DE" dirty="0" smtClean="0"/>
          </a:p>
        </p:txBody>
      </p:sp>
    </p:spTree>
    <p:extLst>
      <p:ext uri="{BB962C8B-B14F-4D97-AF65-F5344CB8AC3E}">
        <p14:creationId xmlns:p14="http://schemas.microsoft.com/office/powerpoint/2010/main" val="3091881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2"/>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5BE8C566-19CB-4C0A-9AC6-52291DC3463E}" type="slidenum">
              <a:rPr lang="de-DE" sz="800" smtClean="0">
                <a:solidFill>
                  <a:schemeClr val="bg2"/>
                </a:solidFill>
              </a:rPr>
              <a:pPr/>
              <a:t>3</a:t>
            </a:fld>
            <a:endParaRPr lang="de-DE" sz="800" smtClean="0">
              <a:solidFill>
                <a:schemeClr val="bg2"/>
              </a:solidFill>
            </a:endParaRPr>
          </a:p>
        </p:txBody>
      </p:sp>
      <p:sp>
        <p:nvSpPr>
          <p:cNvPr id="4099" name="Espace réservé de la date 3"/>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BF1B38B1-826D-479A-8DB8-874336D97459}" type="datetime1">
              <a:rPr lang="de-DE" sz="800" smtClean="0">
                <a:solidFill>
                  <a:schemeClr val="bg2"/>
                </a:solidFill>
              </a:rPr>
              <a:pPr/>
              <a:t>24.03.2014</a:t>
            </a:fld>
            <a:endParaRPr lang="de-DE" sz="800" smtClean="0">
              <a:solidFill>
                <a:schemeClr val="bg2"/>
              </a:solidFill>
            </a:endParaRPr>
          </a:p>
        </p:txBody>
      </p:sp>
      <p:sp>
        <p:nvSpPr>
          <p:cNvPr id="10246" name="Rectangle 12"/>
          <p:cNvSpPr>
            <a:spLocks noChangeArrowheads="1"/>
          </p:cNvSpPr>
          <p:nvPr/>
        </p:nvSpPr>
        <p:spPr bwMode="auto">
          <a:xfrm>
            <a:off x="725265" y="1124744"/>
            <a:ext cx="7739062"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0B3D4"/>
                </a:solidFill>
                <a:miter lim="800000"/>
                <a:headEnd/>
                <a:tailEnd/>
              </a14:hiddenLine>
            </a:ext>
          </a:extLst>
        </p:spPr>
        <p:txBody>
          <a:bodyPr lIns="0" tIns="0" rIns="0" bIns="0"/>
          <a:lstStyle/>
          <a:p>
            <a:pPr marL="285750" indent="-285750" eaLnBrk="1" hangingPunct="1">
              <a:lnSpc>
                <a:spcPts val="3000"/>
              </a:lnSpc>
              <a:spcBef>
                <a:spcPct val="40000"/>
              </a:spcBef>
              <a:buFontTx/>
              <a:buAutoNum type="arabicPeriod"/>
              <a:tabLst>
                <a:tab pos="5524500" algn="l"/>
              </a:tabLst>
              <a:defRPr/>
            </a:pPr>
            <a:r>
              <a:rPr lang="de-DE" sz="1600" dirty="0" smtClean="0"/>
              <a:t>Un peu d‘histoire et de théorie...</a:t>
            </a:r>
          </a:p>
          <a:p>
            <a:pPr marL="285750" indent="-285750" eaLnBrk="1" hangingPunct="1">
              <a:lnSpc>
                <a:spcPts val="3000"/>
              </a:lnSpc>
              <a:spcBef>
                <a:spcPct val="40000"/>
              </a:spcBef>
              <a:buFontTx/>
              <a:buAutoNum type="arabicPeriod"/>
              <a:tabLst>
                <a:tab pos="5524500" algn="l"/>
              </a:tabLst>
              <a:defRPr/>
            </a:pPr>
            <a:r>
              <a:rPr lang="de-DE" sz="1600" dirty="0" smtClean="0"/>
              <a:t>Conséquences sur la gestion d‘un sinistre</a:t>
            </a:r>
          </a:p>
          <a:p>
            <a:pPr marL="285750" indent="-285750" eaLnBrk="1" hangingPunct="1">
              <a:lnSpc>
                <a:spcPts val="3000"/>
              </a:lnSpc>
              <a:spcBef>
                <a:spcPct val="40000"/>
              </a:spcBef>
              <a:buFontTx/>
              <a:buAutoNum type="arabicPeriod"/>
              <a:tabLst>
                <a:tab pos="5524500" algn="l"/>
              </a:tabLst>
              <a:defRPr/>
            </a:pPr>
            <a:r>
              <a:rPr lang="de-DE" sz="1600" dirty="0" smtClean="0"/>
              <a:t>Conséquences sur la gestion d‘un contrat (souscription)</a:t>
            </a:r>
          </a:p>
          <a:p>
            <a:pPr marL="285750" indent="-285750" eaLnBrk="1" hangingPunct="1">
              <a:lnSpc>
                <a:spcPts val="3000"/>
              </a:lnSpc>
              <a:spcBef>
                <a:spcPct val="40000"/>
              </a:spcBef>
              <a:buFontTx/>
              <a:buAutoNum type="arabicPeriod"/>
              <a:tabLst>
                <a:tab pos="5524500" algn="l"/>
              </a:tabLst>
              <a:defRPr/>
            </a:pPr>
            <a:r>
              <a:rPr lang="de-DE" sz="1600" dirty="0" smtClean="0"/>
              <a:t>Conséquences sur la rentabilité</a:t>
            </a:r>
          </a:p>
          <a:p>
            <a:pPr marL="285750" indent="-285750" eaLnBrk="1" hangingPunct="1">
              <a:lnSpc>
                <a:spcPts val="3000"/>
              </a:lnSpc>
              <a:spcBef>
                <a:spcPct val="40000"/>
              </a:spcBef>
              <a:buFontTx/>
              <a:buAutoNum type="arabicPeriod"/>
              <a:tabLst>
                <a:tab pos="5524500" algn="l"/>
              </a:tabLst>
              <a:defRPr/>
            </a:pPr>
            <a:r>
              <a:rPr lang="de-DE" sz="1600" dirty="0" smtClean="0"/>
              <a:t>Hausse tarifaire et accès à la justice</a:t>
            </a:r>
          </a:p>
          <a:p>
            <a:pPr marL="285750" indent="-285750" eaLnBrk="1" hangingPunct="1">
              <a:lnSpc>
                <a:spcPts val="3000"/>
              </a:lnSpc>
              <a:spcBef>
                <a:spcPct val="40000"/>
              </a:spcBef>
              <a:buFontTx/>
              <a:buAutoNum type="arabicPeriod"/>
              <a:tabLst>
                <a:tab pos="5524500" algn="l"/>
              </a:tabLst>
              <a:defRPr/>
            </a:pPr>
            <a:r>
              <a:rPr lang="de-DE" sz="1600" dirty="0"/>
              <a:t>Rôle et importance du </a:t>
            </a:r>
            <a:r>
              <a:rPr lang="de-DE" sz="1600" dirty="0" smtClean="0"/>
              <a:t>courtier</a:t>
            </a:r>
          </a:p>
          <a:p>
            <a:pPr marL="285750" indent="-285750" eaLnBrk="1" hangingPunct="1">
              <a:lnSpc>
                <a:spcPts val="3000"/>
              </a:lnSpc>
              <a:spcBef>
                <a:spcPct val="40000"/>
              </a:spcBef>
              <a:buFontTx/>
              <a:buAutoNum type="arabicPeriod"/>
              <a:tabLst>
                <a:tab pos="5524500" algn="l"/>
              </a:tabLst>
              <a:defRPr/>
            </a:pPr>
            <a:r>
              <a:rPr lang="de-DE" sz="1600" dirty="0" smtClean="0"/>
              <a:t>Questions fréquentes</a:t>
            </a:r>
            <a:endParaRPr lang="de-DE" sz="1600" dirty="0" smtClean="0"/>
          </a:p>
          <a:p>
            <a:pPr marL="285750" indent="-285750" eaLnBrk="1" hangingPunct="1">
              <a:lnSpc>
                <a:spcPts val="3000"/>
              </a:lnSpc>
              <a:spcBef>
                <a:spcPct val="40000"/>
              </a:spcBef>
              <a:buFontTx/>
              <a:buAutoNum type="arabicPeriod"/>
              <a:tabLst>
                <a:tab pos="5524500" algn="l"/>
              </a:tabLst>
              <a:defRPr/>
            </a:pPr>
            <a:r>
              <a:rPr lang="de-DE" sz="1600" dirty="0" smtClean="0"/>
              <a:t>Questions ouvertes</a:t>
            </a:r>
          </a:p>
          <a:p>
            <a:pPr marL="285750" indent="-285750" eaLnBrk="1" hangingPunct="1">
              <a:lnSpc>
                <a:spcPts val="3000"/>
              </a:lnSpc>
              <a:spcBef>
                <a:spcPct val="40000"/>
              </a:spcBef>
              <a:buFontTx/>
              <a:buAutoNum type="arabicPeriod"/>
              <a:tabLst>
                <a:tab pos="5524500" algn="l"/>
              </a:tabLst>
              <a:defRPr/>
            </a:pPr>
            <a:endParaRPr lang="de-DE" sz="1600" dirty="0" smtClean="0"/>
          </a:p>
          <a:p>
            <a:pPr marL="285750" indent="-285750" eaLnBrk="1" hangingPunct="1">
              <a:lnSpc>
                <a:spcPts val="3000"/>
              </a:lnSpc>
              <a:spcBef>
                <a:spcPct val="40000"/>
              </a:spcBef>
              <a:buFontTx/>
              <a:buAutoNum type="arabicPeriod"/>
              <a:tabLst>
                <a:tab pos="5524500" algn="l"/>
              </a:tabLst>
              <a:defRPr/>
            </a:pPr>
            <a:endParaRPr lang="de-DE" sz="1600" b="1" dirty="0" smtClean="0"/>
          </a:p>
          <a:p>
            <a:pPr marL="285750" indent="-285750" eaLnBrk="1" hangingPunct="1">
              <a:lnSpc>
                <a:spcPts val="3000"/>
              </a:lnSpc>
              <a:spcBef>
                <a:spcPct val="40000"/>
              </a:spcBef>
              <a:buFontTx/>
              <a:buAutoNum type="arabicPeriod"/>
              <a:tabLst>
                <a:tab pos="5524500" algn="l"/>
              </a:tabLst>
              <a:defRPr/>
            </a:pPr>
            <a:endParaRPr lang="de-DE" sz="1600" b="1" dirty="0"/>
          </a:p>
          <a:p>
            <a:pPr marL="285750" indent="-285750" eaLnBrk="1" hangingPunct="1">
              <a:lnSpc>
                <a:spcPts val="3000"/>
              </a:lnSpc>
              <a:spcBef>
                <a:spcPct val="40000"/>
              </a:spcBef>
              <a:buFontTx/>
              <a:buAutoNum type="arabicPeriod"/>
              <a:tabLst>
                <a:tab pos="5524500" algn="l"/>
              </a:tabLst>
              <a:defRPr/>
            </a:pPr>
            <a:endParaRPr lang="de-DE" sz="1600" b="1" dirty="0"/>
          </a:p>
          <a:p>
            <a:pPr lvl="1" eaLnBrk="1" hangingPunct="1">
              <a:lnSpc>
                <a:spcPts val="3000"/>
              </a:lnSpc>
              <a:spcBef>
                <a:spcPct val="40000"/>
              </a:spcBef>
              <a:tabLst>
                <a:tab pos="5524500" algn="l"/>
              </a:tabLst>
              <a:defRPr/>
            </a:pPr>
            <a:r>
              <a:rPr lang="de-DE" sz="1600" b="1" dirty="0"/>
              <a:t>	</a:t>
            </a:r>
          </a:p>
          <a:p>
            <a:pPr eaLnBrk="1" hangingPunct="1">
              <a:lnSpc>
                <a:spcPts val="3000"/>
              </a:lnSpc>
              <a:spcBef>
                <a:spcPct val="40000"/>
              </a:spcBef>
              <a:tabLst>
                <a:tab pos="5524500" algn="l"/>
              </a:tabLst>
              <a:defRPr/>
            </a:pPr>
            <a:r>
              <a:rPr lang="de-DE" sz="1600" b="1" dirty="0"/>
              <a:t>	</a:t>
            </a:r>
          </a:p>
          <a:p>
            <a:pPr marL="285750" indent="-285750" eaLnBrk="1" hangingPunct="1">
              <a:lnSpc>
                <a:spcPts val="3000"/>
              </a:lnSpc>
              <a:spcBef>
                <a:spcPct val="40000"/>
              </a:spcBef>
              <a:buFontTx/>
              <a:buAutoNum type="arabicPeriod"/>
              <a:tabLst>
                <a:tab pos="5524500" algn="l"/>
              </a:tabLst>
              <a:defRPr/>
            </a:pPr>
            <a:endParaRPr lang="de-DE" sz="1600" b="1" dirty="0"/>
          </a:p>
        </p:txBody>
      </p:sp>
      <p:sp>
        <p:nvSpPr>
          <p:cNvPr id="9"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smtClean="0"/>
              <a:t>Agenda</a:t>
            </a:r>
            <a:endParaRPr lang="de-D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L’exemption obtenue jusqu’à présent par les avocats a coûté près de 700 millions d’euros à l’état belge en dix ans…</a:t>
            </a:r>
          </a:p>
          <a:p>
            <a:pPr lvl="1" eaLnBrk="1" hangingPunct="1"/>
            <a:r>
              <a:rPr lang="fr-BE" dirty="0" smtClean="0"/>
              <a:t>Au-delà de cette « amende » européenne, le manque à gagner fiscal et la nécessité de réforme structurelle demandée par l’Europe ont fini de convaincre le gouvernement que cette exemption devait être abrogée.</a:t>
            </a:r>
          </a:p>
          <a:p>
            <a:pPr lvl="1" eaLnBrk="1" hangingPunct="1"/>
            <a:endParaRPr lang="fr-BE" dirty="0"/>
          </a:p>
          <a:p>
            <a:pPr lvl="1" eaLnBrk="1" hangingPunct="1"/>
            <a:r>
              <a:rPr lang="fr-BE" dirty="0" smtClean="0"/>
              <a:t>A partir du 01/01/2014, les avocats sont désormais soumis à la TVA.</a:t>
            </a:r>
          </a:p>
          <a:p>
            <a:pPr lvl="2" eaLnBrk="1" hangingPunct="1"/>
            <a:endParaRPr lang="fr-BE" dirty="0"/>
          </a:p>
          <a:p>
            <a:pPr lvl="1" eaLnBrk="1" hangingPunct="1"/>
            <a:r>
              <a:rPr lang="fr-BE" dirty="0" smtClean="0"/>
              <a:t>La TVA est une taxe sur la </a:t>
            </a:r>
            <a:r>
              <a:rPr lang="fr-BE" b="1" dirty="0" smtClean="0"/>
              <a:t>valeur ajoutée. </a:t>
            </a:r>
            <a:endParaRPr lang="fr-BE" dirty="0" smtClean="0"/>
          </a:p>
          <a:p>
            <a:pPr lvl="2" eaLnBrk="1" hangingPunct="1"/>
            <a:r>
              <a:rPr lang="fr-BE" dirty="0" smtClean="0"/>
              <a:t>Etre soumis à la TVA entraîne le paiement d’une taxe sur les biens et services vendus mais ouvre aussi le droit à la déduction de la TVA sur les frais entrant dans le cadre de son activité économique.</a:t>
            </a:r>
          </a:p>
          <a:p>
            <a:pPr lvl="2" eaLnBrk="1" hangingPunct="1"/>
            <a:r>
              <a:rPr lang="fr-BE" dirty="0" smtClean="0"/>
              <a:t>Au final, en « net », seule la valeur ajoutée (la différence entre le prix de vente et les frais (matières premières, outils,..)) détermine le montant de taxe à payer.</a:t>
            </a:r>
            <a:endParaRPr lang="fr-BE" dirty="0"/>
          </a:p>
          <a:p>
            <a:pPr lvl="1" eaLnBrk="1" hangingPunct="1"/>
            <a:endParaRPr lang="fr-BE" dirty="0"/>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4</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smtClean="0"/>
              <a:t>Un </a:t>
            </a:r>
            <a:r>
              <a:rPr lang="en-US" dirty="0" err="1" smtClean="0"/>
              <a:t>peu</a:t>
            </a:r>
            <a:r>
              <a:rPr lang="en-US" dirty="0" smtClean="0"/>
              <a:t> </a:t>
            </a:r>
            <a:r>
              <a:rPr lang="en-US" dirty="0" err="1" smtClean="0"/>
              <a:t>d’histoire</a:t>
            </a:r>
            <a:r>
              <a:rPr lang="en-US" dirty="0" smtClean="0"/>
              <a:t> et de </a:t>
            </a:r>
            <a:r>
              <a:rPr lang="en-US" dirty="0" err="1" smtClean="0"/>
              <a:t>théorie</a:t>
            </a:r>
            <a:r>
              <a:rPr lang="en-US" dirty="0" smtClean="0"/>
              <a:t>…</a:t>
            </a:r>
            <a:endParaRPr lang="de-DE" dirty="0" smtClean="0"/>
          </a:p>
        </p:txBody>
      </p:sp>
    </p:spTree>
    <p:extLst>
      <p:ext uri="{BB962C8B-B14F-4D97-AF65-F5344CB8AC3E}">
        <p14:creationId xmlns:p14="http://schemas.microsoft.com/office/powerpoint/2010/main" val="3041805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Quelques notions importantes pour la suite…</a:t>
            </a:r>
          </a:p>
          <a:p>
            <a:pPr lvl="1" eaLnBrk="1" hangingPunct="1"/>
            <a:endParaRPr lang="fr-BE" dirty="0" smtClean="0"/>
          </a:p>
          <a:p>
            <a:pPr lvl="2" eaLnBrk="1" hangingPunct="1"/>
            <a:r>
              <a:rPr lang="fr-BE" dirty="0" smtClean="0"/>
              <a:t>Assujetti à la TVA</a:t>
            </a:r>
          </a:p>
          <a:p>
            <a:pPr lvl="2" eaLnBrk="1" hangingPunct="1"/>
            <a:endParaRPr lang="fr-BE" dirty="0" smtClean="0"/>
          </a:p>
          <a:p>
            <a:pPr lvl="3" eaLnBrk="1" hangingPunct="1"/>
            <a:endParaRPr lang="fr-BE" dirty="0" smtClean="0"/>
          </a:p>
          <a:p>
            <a:pPr lvl="2" eaLnBrk="1" hangingPunct="1"/>
            <a:r>
              <a:rPr lang="fr-BE" dirty="0" smtClean="0"/>
              <a:t>Assujetti Mixte/Partiel</a:t>
            </a:r>
          </a:p>
          <a:p>
            <a:pPr lvl="2" eaLnBrk="1" hangingPunct="1"/>
            <a:endParaRPr lang="fr-BE" dirty="0" smtClean="0"/>
          </a:p>
          <a:p>
            <a:pPr lvl="2" eaLnBrk="1" hangingPunct="1"/>
            <a:endParaRPr lang="fr-BE" dirty="0" smtClean="0"/>
          </a:p>
          <a:p>
            <a:pPr lvl="2" eaLnBrk="1" hangingPunct="1"/>
            <a:r>
              <a:rPr lang="fr-BE" dirty="0" smtClean="0"/>
              <a:t>Droit </a:t>
            </a:r>
            <a:r>
              <a:rPr lang="fr-BE" dirty="0"/>
              <a:t>à déduction/Récupération de la </a:t>
            </a:r>
            <a:r>
              <a:rPr lang="fr-BE" dirty="0" smtClean="0"/>
              <a:t>TVA</a:t>
            </a:r>
          </a:p>
          <a:p>
            <a:pPr lvl="2" eaLnBrk="1" hangingPunct="1"/>
            <a:endParaRPr lang="fr-BE" dirty="0" smtClean="0"/>
          </a:p>
          <a:p>
            <a:pPr lvl="2" eaLnBrk="1" hangingPunct="1"/>
            <a:endParaRPr lang="fr-BE" dirty="0" smtClean="0"/>
          </a:p>
          <a:p>
            <a:pPr lvl="2" eaLnBrk="1" hangingPunct="1"/>
            <a:r>
              <a:rPr lang="fr-BE" dirty="0" smtClean="0"/>
              <a:t>Co-Contractant</a:t>
            </a:r>
          </a:p>
          <a:p>
            <a:pPr lvl="2" eaLnBrk="1" hangingPunct="1"/>
            <a:endParaRPr lang="fr-BE" dirty="0" smtClean="0"/>
          </a:p>
          <a:p>
            <a:pPr marL="571500" lvl="2" indent="0" eaLnBrk="1" hangingPunct="1">
              <a:buNone/>
            </a:pPr>
            <a:endParaRPr lang="fr-BE" dirty="0" smtClean="0"/>
          </a:p>
          <a:p>
            <a:pPr lvl="2" eaLnBrk="1" hangingPunct="1"/>
            <a:r>
              <a:rPr lang="fr-BE" dirty="0" smtClean="0"/>
              <a:t>Numéro de TVA</a:t>
            </a:r>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5</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smtClean="0"/>
              <a:t>Un </a:t>
            </a:r>
            <a:r>
              <a:rPr lang="en-US" dirty="0" err="1" smtClean="0"/>
              <a:t>peu</a:t>
            </a:r>
            <a:r>
              <a:rPr lang="en-US" dirty="0" smtClean="0"/>
              <a:t> </a:t>
            </a:r>
            <a:r>
              <a:rPr lang="en-US" dirty="0" err="1" smtClean="0"/>
              <a:t>d’histoire</a:t>
            </a:r>
            <a:r>
              <a:rPr lang="en-US" dirty="0" smtClean="0"/>
              <a:t> et de </a:t>
            </a:r>
            <a:r>
              <a:rPr lang="en-US" dirty="0" err="1" smtClean="0"/>
              <a:t>théorie</a:t>
            </a:r>
            <a:r>
              <a:rPr lang="en-US" dirty="0" smtClean="0"/>
              <a:t>…</a:t>
            </a:r>
            <a:endParaRPr lang="de-DE" dirty="0" smtClean="0"/>
          </a:p>
        </p:txBody>
      </p:sp>
    </p:spTree>
    <p:extLst>
      <p:ext uri="{BB962C8B-B14F-4D97-AF65-F5344CB8AC3E}">
        <p14:creationId xmlns:p14="http://schemas.microsoft.com/office/powerpoint/2010/main" val="3648715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marL="190500" lvl="1" indent="0" eaLnBrk="1" hangingPunct="1">
              <a:buNone/>
            </a:pPr>
            <a:r>
              <a:rPr lang="fr-BE" dirty="0" smtClean="0"/>
              <a:t>Quelques </a:t>
            </a:r>
            <a:r>
              <a:rPr lang="fr-BE" dirty="0" smtClean="0"/>
              <a:t>détails sur le co-contractant…</a:t>
            </a:r>
          </a:p>
          <a:p>
            <a:pPr lvl="1" eaLnBrk="1" hangingPunct="1"/>
            <a:r>
              <a:rPr lang="fr-BE" dirty="0" smtClean="0"/>
              <a:t>Selon la circulaire, le co-contractant est la personne (physique ou morale) qui a librement choisi l’avocat. L’administration TVA considère qu’il s’agit de l’assuré.</a:t>
            </a:r>
          </a:p>
          <a:p>
            <a:pPr lvl="2" eaLnBrk="1" hangingPunct="1"/>
            <a:r>
              <a:rPr lang="fr-BE" dirty="0" smtClean="0"/>
              <a:t>Cette position crée des difficultés importantes notamment dans le cas de contrats « professionnels » où la couverture PJ vise un véhicule ou un bâtiment à usage professionnel détenu par une société ou un indépendant.</a:t>
            </a:r>
          </a:p>
          <a:p>
            <a:pPr lvl="2" eaLnBrk="1" hangingPunct="1"/>
            <a:endParaRPr lang="fr-BE" dirty="0"/>
          </a:p>
          <a:p>
            <a:pPr lvl="1" eaLnBrk="1" hangingPunct="1"/>
            <a:r>
              <a:rPr lang="fr-BE" dirty="0" smtClean="0"/>
              <a:t>Pour simplifier la situation, le secteur de la Protection Juridique va défendre une position pragmatique:</a:t>
            </a:r>
          </a:p>
          <a:p>
            <a:pPr lvl="2" eaLnBrk="1" hangingPunct="1"/>
            <a:r>
              <a:rPr lang="fr-BE" dirty="0" smtClean="0"/>
              <a:t>PJ « Professionnel » =&gt; co-contractant: détenteur de la couverture (société ou indépendant)</a:t>
            </a:r>
          </a:p>
          <a:p>
            <a:pPr lvl="2" eaLnBrk="1" hangingPunct="1"/>
            <a:r>
              <a:rPr lang="fr-BE" dirty="0" smtClean="0"/>
              <a:t>PJ « Privé » =&gt; co-contractant: assuré</a:t>
            </a:r>
          </a:p>
          <a:p>
            <a:pPr lvl="2" eaLnBrk="1" hangingPunct="1"/>
            <a:endParaRPr lang="fr-BE" dirty="0"/>
          </a:p>
          <a:p>
            <a:pPr lvl="1" eaLnBrk="1" hangingPunct="1"/>
            <a:r>
              <a:rPr lang="fr-BE" dirty="0" smtClean="0"/>
              <a:t>Pourquoi est-ce important?</a:t>
            </a:r>
          </a:p>
          <a:p>
            <a:pPr lvl="2" eaLnBrk="1" hangingPunct="1"/>
            <a:r>
              <a:rPr lang="fr-BE" dirty="0" smtClean="0"/>
              <a:t>De la définition du co-contractant dépend le droit à déduction de la TVA.</a:t>
            </a:r>
          </a:p>
          <a:p>
            <a:pPr lvl="2" eaLnBrk="1" hangingPunct="1"/>
            <a:r>
              <a:rPr lang="fr-BE" dirty="0" smtClean="0"/>
              <a:t>Si la TVA ne peut pas être récupérée par la société/indépendant qui a souscrit le contrat PJ, l’impact sur les primes sera immédiat.</a:t>
            </a:r>
          </a:p>
          <a:p>
            <a:pPr lvl="1" eaLnBrk="1" hangingPunct="1"/>
            <a:r>
              <a:rPr lang="fr-BE" dirty="0" smtClean="0"/>
              <a:t>! Si le prestataire est nommé pour défendre les intérêts de l’assureur, c’est l’assureur qui est le co-contractant!</a:t>
            </a:r>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6</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smtClean="0"/>
              <a:t>Un </a:t>
            </a:r>
            <a:r>
              <a:rPr lang="en-US" dirty="0" err="1" smtClean="0"/>
              <a:t>peu</a:t>
            </a:r>
            <a:r>
              <a:rPr lang="en-US" dirty="0" smtClean="0"/>
              <a:t> </a:t>
            </a:r>
            <a:r>
              <a:rPr lang="en-US" dirty="0" err="1" smtClean="0"/>
              <a:t>d’histoire</a:t>
            </a:r>
            <a:r>
              <a:rPr lang="en-US" dirty="0" smtClean="0"/>
              <a:t> et de </a:t>
            </a:r>
            <a:r>
              <a:rPr lang="en-US" dirty="0" err="1" smtClean="0"/>
              <a:t>théorie</a:t>
            </a:r>
            <a:r>
              <a:rPr lang="en-US" dirty="0" smtClean="0"/>
              <a:t>…</a:t>
            </a:r>
            <a:endParaRPr lang="de-DE" dirty="0" smtClean="0"/>
          </a:p>
        </p:txBody>
      </p:sp>
    </p:spTree>
    <p:extLst>
      <p:ext uri="{BB962C8B-B14F-4D97-AF65-F5344CB8AC3E}">
        <p14:creationId xmlns:p14="http://schemas.microsoft.com/office/powerpoint/2010/main" val="2435283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Schématiquement, la gestion de sinistre en protection juridique peut être divisée en quatre étapes:</a:t>
            </a:r>
          </a:p>
          <a:p>
            <a:pPr lvl="1" eaLnBrk="1" hangingPunct="1"/>
            <a:endParaRPr lang="fr-BE" dirty="0"/>
          </a:p>
          <a:p>
            <a:pPr lvl="1" eaLnBrk="1" hangingPunct="1"/>
            <a:endParaRPr lang="fr-BE" dirty="0" smtClean="0"/>
          </a:p>
          <a:p>
            <a:pPr lvl="1" eaLnBrk="1" hangingPunct="1"/>
            <a:endParaRPr lang="fr-BE" dirty="0"/>
          </a:p>
          <a:p>
            <a:pPr lvl="1" eaLnBrk="1" hangingPunct="1"/>
            <a:endParaRPr lang="fr-BE" dirty="0" smtClean="0"/>
          </a:p>
          <a:p>
            <a:pPr lvl="1" eaLnBrk="1" hangingPunct="1"/>
            <a:r>
              <a:rPr lang="fr-BE" dirty="0" smtClean="0"/>
              <a:t>Lors de </a:t>
            </a:r>
            <a:r>
              <a:rPr lang="fr-BE" b="1" dirty="0" smtClean="0"/>
              <a:t>l’ouverture, </a:t>
            </a:r>
            <a:r>
              <a:rPr lang="fr-BE" dirty="0" smtClean="0"/>
              <a:t>les informations nécessaires pour la gestion du dossier sont demandées et l’assureur vérifie si la couverture est effectivement acquise.</a:t>
            </a:r>
          </a:p>
          <a:p>
            <a:pPr lvl="1" eaLnBrk="1" hangingPunct="1"/>
            <a:r>
              <a:rPr lang="fr-BE" dirty="0" smtClean="0"/>
              <a:t>Informations supplémentaires liées à la TVA:</a:t>
            </a:r>
          </a:p>
          <a:p>
            <a:pPr lvl="2" eaLnBrk="1" hangingPunct="1"/>
            <a:r>
              <a:rPr lang="fr-BE" dirty="0" smtClean="0"/>
              <a:t>Nom et adresse du co-contractant</a:t>
            </a:r>
          </a:p>
          <a:p>
            <a:pPr lvl="2" eaLnBrk="1" hangingPunct="1"/>
            <a:r>
              <a:rPr lang="fr-BE" dirty="0" smtClean="0"/>
              <a:t>Statut TVA du co-contractant</a:t>
            </a:r>
          </a:p>
          <a:p>
            <a:pPr lvl="2" eaLnBrk="1" hangingPunct="1"/>
            <a:r>
              <a:rPr lang="fr-BE" dirty="0" smtClean="0"/>
              <a:t>Si assujetti, numéro de TVA.</a:t>
            </a:r>
          </a:p>
          <a:p>
            <a:pPr lvl="1" eaLnBrk="1" hangingPunct="1"/>
            <a:r>
              <a:rPr lang="fr-BE" dirty="0" smtClean="0"/>
              <a:t>Sans ces informations, l’avocat éventuellement mandaté dans le dossier ne pourra pas procéder à la facturation.</a:t>
            </a:r>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7</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Conséquences</a:t>
            </a:r>
            <a:r>
              <a:rPr lang="en-US" dirty="0" smtClean="0"/>
              <a:t> </a:t>
            </a:r>
            <a:r>
              <a:rPr lang="en-US" dirty="0" err="1" smtClean="0"/>
              <a:t>sur</a:t>
            </a:r>
            <a:r>
              <a:rPr lang="en-US" dirty="0" smtClean="0"/>
              <a:t> la </a:t>
            </a:r>
            <a:r>
              <a:rPr lang="en-US" dirty="0" err="1" smtClean="0"/>
              <a:t>gestion</a:t>
            </a:r>
            <a:r>
              <a:rPr lang="en-US" dirty="0" smtClean="0"/>
              <a:t> de </a:t>
            </a:r>
            <a:r>
              <a:rPr lang="en-US" dirty="0" err="1" smtClean="0"/>
              <a:t>sinistres</a:t>
            </a:r>
            <a:endParaRPr lang="de-DE" dirty="0" smtClean="0"/>
          </a:p>
        </p:txBody>
      </p:sp>
      <p:graphicFrame>
        <p:nvGraphicFramePr>
          <p:cNvPr id="3" name="Diagram 2"/>
          <p:cNvGraphicFramePr/>
          <p:nvPr>
            <p:extLst>
              <p:ext uri="{D42A27DB-BD31-4B8C-83A1-F6EECF244321}">
                <p14:modId xmlns:p14="http://schemas.microsoft.com/office/powerpoint/2010/main" val="2370587762"/>
              </p:ext>
            </p:extLst>
          </p:nvPr>
        </p:nvGraphicFramePr>
        <p:xfrm>
          <a:off x="827584" y="1340768"/>
          <a:ext cx="7560840"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9437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Schématiquement, la gestion de sinistre en protection juridique peut être divisée en quatre étapes:</a:t>
            </a:r>
          </a:p>
          <a:p>
            <a:pPr lvl="1" eaLnBrk="1" hangingPunct="1"/>
            <a:endParaRPr lang="fr-BE" dirty="0"/>
          </a:p>
          <a:p>
            <a:pPr lvl="1" eaLnBrk="1" hangingPunct="1"/>
            <a:endParaRPr lang="fr-BE" dirty="0" smtClean="0"/>
          </a:p>
          <a:p>
            <a:pPr lvl="1" eaLnBrk="1" hangingPunct="1"/>
            <a:endParaRPr lang="fr-BE" dirty="0"/>
          </a:p>
          <a:p>
            <a:pPr lvl="1" eaLnBrk="1" hangingPunct="1"/>
            <a:endParaRPr lang="fr-BE" dirty="0" smtClean="0"/>
          </a:p>
          <a:p>
            <a:pPr lvl="1" eaLnBrk="1" hangingPunct="1"/>
            <a:r>
              <a:rPr lang="fr-BE" dirty="0" smtClean="0"/>
              <a:t>Sous quelles formes ces informations sont-elles demandées?</a:t>
            </a:r>
          </a:p>
          <a:p>
            <a:pPr lvl="2" eaLnBrk="1" hangingPunct="1"/>
            <a:r>
              <a:rPr lang="fr-BE" dirty="0" smtClean="0"/>
              <a:t>Défini au niveau du secteur de la protection juridique: « Attestation TVA ».</a:t>
            </a:r>
          </a:p>
          <a:p>
            <a:pPr lvl="1" eaLnBrk="1" hangingPunct="1"/>
            <a:r>
              <a:rPr lang="fr-BE" dirty="0" smtClean="0"/>
              <a:t>Quand ces informations sont-elles demandées?</a:t>
            </a:r>
          </a:p>
          <a:p>
            <a:pPr lvl="2" eaLnBrk="1" hangingPunct="1"/>
            <a:r>
              <a:rPr lang="fr-BE" dirty="0" smtClean="0"/>
              <a:t>Lors de l’ouverture, en cas de nécessité suivant les informations déjà fournies à l’assureur.</a:t>
            </a:r>
          </a:p>
          <a:p>
            <a:pPr lvl="2" eaLnBrk="1" hangingPunct="1"/>
            <a:endParaRPr lang="fr-BE" dirty="0"/>
          </a:p>
          <a:p>
            <a:pPr lvl="2" eaLnBrk="1" hangingPunct="1"/>
            <a:endParaRPr lang="fr-BE" dirty="0" smtClean="0"/>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8</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Conséquences</a:t>
            </a:r>
            <a:r>
              <a:rPr lang="en-US" dirty="0" smtClean="0"/>
              <a:t> </a:t>
            </a:r>
            <a:r>
              <a:rPr lang="en-US" dirty="0" err="1" smtClean="0"/>
              <a:t>sur</a:t>
            </a:r>
            <a:r>
              <a:rPr lang="en-US" dirty="0" smtClean="0"/>
              <a:t> la </a:t>
            </a:r>
            <a:r>
              <a:rPr lang="en-US" dirty="0" err="1" smtClean="0"/>
              <a:t>gestion</a:t>
            </a:r>
            <a:r>
              <a:rPr lang="en-US" dirty="0" smtClean="0"/>
              <a:t> de </a:t>
            </a:r>
            <a:r>
              <a:rPr lang="en-US" dirty="0" err="1" smtClean="0"/>
              <a:t>sinistres</a:t>
            </a:r>
            <a:endParaRPr lang="de-DE" dirty="0" smtClean="0"/>
          </a:p>
        </p:txBody>
      </p:sp>
      <p:graphicFrame>
        <p:nvGraphicFramePr>
          <p:cNvPr id="3" name="Diagram 2"/>
          <p:cNvGraphicFramePr/>
          <p:nvPr>
            <p:extLst>
              <p:ext uri="{D42A27DB-BD31-4B8C-83A1-F6EECF244321}">
                <p14:modId xmlns:p14="http://schemas.microsoft.com/office/powerpoint/2010/main" val="3860185150"/>
              </p:ext>
            </p:extLst>
          </p:nvPr>
        </p:nvGraphicFramePr>
        <p:xfrm>
          <a:off x="827584" y="1340768"/>
          <a:ext cx="7560840"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168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body" idx="1"/>
          </p:nvPr>
        </p:nvSpPr>
        <p:spPr>
          <a:xfrm>
            <a:off x="683568" y="1268760"/>
            <a:ext cx="7774632" cy="5184576"/>
          </a:xfrm>
        </p:spPr>
        <p:txBody>
          <a:bodyPr/>
          <a:lstStyle/>
          <a:p>
            <a:pPr lvl="1" eaLnBrk="1" hangingPunct="1"/>
            <a:r>
              <a:rPr lang="fr-BE" dirty="0" smtClean="0"/>
              <a:t>Attestation TVA</a:t>
            </a:r>
          </a:p>
          <a:p>
            <a:pPr lvl="1" eaLnBrk="1" hangingPunct="1"/>
            <a:endParaRPr lang="fr-BE" dirty="0"/>
          </a:p>
          <a:p>
            <a:pPr lvl="1" eaLnBrk="1" hangingPunct="1"/>
            <a:endParaRPr lang="fr-BE" dirty="0" smtClean="0"/>
          </a:p>
          <a:p>
            <a:pPr lvl="1" eaLnBrk="1" hangingPunct="1"/>
            <a:endParaRPr lang="fr-BE" dirty="0"/>
          </a:p>
          <a:p>
            <a:pPr lvl="1" eaLnBrk="1" hangingPunct="1"/>
            <a:endParaRPr lang="fr-BE" dirty="0" smtClean="0"/>
          </a:p>
          <a:p>
            <a:pPr lvl="2" eaLnBrk="1" hangingPunct="1"/>
            <a:endParaRPr lang="fr-BE" dirty="0" smtClean="0"/>
          </a:p>
          <a:p>
            <a:pPr marL="571500" lvl="2" indent="0" eaLnBrk="1" hangingPunct="1">
              <a:buNone/>
            </a:pPr>
            <a:endParaRPr lang="fr-BE" dirty="0" smtClean="0"/>
          </a:p>
          <a:p>
            <a:pPr marL="190500" lvl="1" indent="0" eaLnBrk="1" hangingPunct="1">
              <a:buNone/>
            </a:pPr>
            <a:endParaRPr lang="de-DE" dirty="0" smtClean="0"/>
          </a:p>
          <a:p>
            <a:pPr lvl="1" eaLnBrk="1" hangingPunct="1"/>
            <a:endParaRPr lang="de-DE" dirty="0" smtClean="0"/>
          </a:p>
          <a:p>
            <a:pPr lvl="1" eaLnBrk="1" hangingPunct="1"/>
            <a:endParaRPr lang="de-DE" dirty="0"/>
          </a:p>
          <a:p>
            <a:pPr lvl="1" eaLnBrk="1" hangingPunct="1"/>
            <a:endParaRPr lang="de-DE" dirty="0" smtClean="0"/>
          </a:p>
          <a:p>
            <a:pPr lvl="1" eaLnBrk="1" hangingPunct="1"/>
            <a:endParaRPr lang="de-DE" dirty="0"/>
          </a:p>
          <a:p>
            <a:pPr lvl="1" eaLnBrk="1" hangingPunct="1"/>
            <a:endParaRPr lang="de-DE" dirty="0" smtClean="0"/>
          </a:p>
          <a:p>
            <a:pPr marL="0" indent="0" eaLnBrk="1" hangingPunct="1"/>
            <a:endParaRPr lang="de-DE" dirty="0" smtClean="0"/>
          </a:p>
          <a:p>
            <a:pPr marL="0" indent="0" eaLnBrk="1" hangingPunct="1">
              <a:spcBef>
                <a:spcPts val="763"/>
              </a:spcBef>
              <a:buSzPct val="80000"/>
            </a:pPr>
            <a:endParaRPr lang="fr-BE" dirty="0" smtClean="0">
              <a:solidFill>
                <a:srgbClr val="022268"/>
              </a:solidFill>
            </a:endParaRPr>
          </a:p>
          <a:p>
            <a:pPr lvl="1" eaLnBrk="1" hangingPunct="1">
              <a:buFont typeface="Wingdings" pitchFamily="2" charset="2"/>
              <a:buNone/>
            </a:pPr>
            <a:endParaRPr lang="de-DE" dirty="0" smtClean="0"/>
          </a:p>
        </p:txBody>
      </p:sp>
      <p:sp>
        <p:nvSpPr>
          <p:cNvPr id="5122" name="Espace réservé du numéro de diapositive 3"/>
          <p:cNvSpPr>
            <a:spLocks noGrp="1"/>
          </p:cNvSpPr>
          <p:nvPr>
            <p:ph type="sldNum" sz="quarter" idx="10"/>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475E04A0-8B56-4BDD-ABA4-2B993E3A3938}" type="slidenum">
              <a:rPr lang="de-DE" sz="800" smtClean="0">
                <a:solidFill>
                  <a:schemeClr val="bg2"/>
                </a:solidFill>
              </a:rPr>
              <a:pPr/>
              <a:t>9</a:t>
            </a:fld>
            <a:endParaRPr lang="de-DE" sz="800" smtClean="0">
              <a:solidFill>
                <a:schemeClr val="bg2"/>
              </a:solidFill>
            </a:endParaRPr>
          </a:p>
        </p:txBody>
      </p:sp>
      <p:sp>
        <p:nvSpPr>
          <p:cNvPr id="5123" name="Espace réservé de la date 4"/>
          <p:cNvSpPr>
            <a:spLocks noGrp="1"/>
          </p:cNvSpPr>
          <p:nvPr>
            <p:ph type="dt" sz="quarter" idx="11"/>
          </p:nvPr>
        </p:nvSpPr>
        <p:spPr>
          <a:noFill/>
        </p:spPr>
        <p:txBody>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fld id="{742419B9-DBB4-415F-AFE1-C9194D8F362F}" type="datetime1">
              <a:rPr lang="de-DE" sz="800" smtClean="0">
                <a:solidFill>
                  <a:schemeClr val="bg2"/>
                </a:solidFill>
              </a:rPr>
              <a:pPr/>
              <a:t>24.03.2014</a:t>
            </a:fld>
            <a:endParaRPr lang="de-DE" sz="800" smtClean="0">
              <a:solidFill>
                <a:schemeClr val="bg2"/>
              </a:solidFill>
            </a:endParaRPr>
          </a:p>
        </p:txBody>
      </p:sp>
      <p:sp>
        <p:nvSpPr>
          <p:cNvPr id="6" name="Rectangle 2"/>
          <p:cNvSpPr>
            <a:spLocks noGrp="1" noChangeArrowheads="1"/>
          </p:cNvSpPr>
          <p:nvPr>
            <p:ph type="title" idx="4294967295"/>
          </p:nvPr>
        </p:nvSpPr>
        <p:spPr>
          <a:xfrm>
            <a:off x="288925" y="44450"/>
            <a:ext cx="6804025" cy="533400"/>
          </a:xfrm>
        </p:spPr>
        <p:txBody>
          <a:bodyPr lIns="91440" tIns="45720" rIns="91440" bIns="45720"/>
          <a:lstStyle/>
          <a:p>
            <a:pPr eaLnBrk="1" hangingPunct="1"/>
            <a:r>
              <a:rPr lang="en-US" sz="1500" b="0" dirty="0" smtClean="0"/>
              <a:t>La TVA </a:t>
            </a:r>
            <a:r>
              <a:rPr lang="en-US" sz="1500" b="0" dirty="0" err="1" smtClean="0"/>
              <a:t>sur</a:t>
            </a:r>
            <a:r>
              <a:rPr lang="en-US" sz="1500" b="0" dirty="0" smtClean="0"/>
              <a:t> les </a:t>
            </a:r>
            <a:r>
              <a:rPr lang="en-US" sz="1500" b="0" dirty="0" err="1" smtClean="0"/>
              <a:t>honoraires</a:t>
            </a:r>
            <a:r>
              <a:rPr lang="en-US" sz="1500" b="0" dirty="0" smtClean="0"/>
              <a:t> </a:t>
            </a:r>
            <a:r>
              <a:rPr lang="en-US" sz="1500" b="0" dirty="0" err="1" smtClean="0"/>
              <a:t>d’avocats</a:t>
            </a:r>
            <a:r>
              <a:rPr lang="en-US" sz="1500" b="0" dirty="0" smtClean="0"/>
              <a:t> en </a:t>
            </a:r>
            <a:r>
              <a:rPr lang="en-US" sz="1500" b="0" dirty="0" err="1" smtClean="0"/>
              <a:t>pratique</a:t>
            </a:r>
            <a:r>
              <a:rPr lang="en-US" sz="1500" b="0" dirty="0" smtClean="0"/>
              <a:t>…</a:t>
            </a:r>
            <a:br>
              <a:rPr lang="en-US" sz="1500" b="0" dirty="0" smtClean="0"/>
            </a:br>
            <a:r>
              <a:rPr lang="en-US" dirty="0" err="1" smtClean="0"/>
              <a:t>Conséquences</a:t>
            </a:r>
            <a:r>
              <a:rPr lang="en-US" dirty="0" smtClean="0"/>
              <a:t> </a:t>
            </a:r>
            <a:r>
              <a:rPr lang="en-US" dirty="0" err="1" smtClean="0"/>
              <a:t>sur</a:t>
            </a:r>
            <a:r>
              <a:rPr lang="en-US" dirty="0" smtClean="0"/>
              <a:t> la </a:t>
            </a:r>
            <a:r>
              <a:rPr lang="en-US" dirty="0" err="1" smtClean="0"/>
              <a:t>gestion</a:t>
            </a:r>
            <a:r>
              <a:rPr lang="en-US" dirty="0" smtClean="0"/>
              <a:t> de </a:t>
            </a:r>
            <a:r>
              <a:rPr lang="en-US" dirty="0" err="1" smtClean="0"/>
              <a:t>sinistres</a:t>
            </a:r>
            <a:endParaRPr lang="de-DE" dirty="0"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052736"/>
            <a:ext cx="4548908" cy="560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958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AS Mustervorlage 4zu3">
  <a:themeElements>
    <a:clrScheme name="DAS Mustervorlage 4zu3 13">
      <a:dk1>
        <a:srgbClr val="022268"/>
      </a:dk1>
      <a:lt1>
        <a:srgbClr val="FFFFFF"/>
      </a:lt1>
      <a:dk2>
        <a:srgbClr val="022268"/>
      </a:dk2>
      <a:lt2>
        <a:srgbClr val="FFFFFF"/>
      </a:lt2>
      <a:accent1>
        <a:srgbClr val="022268"/>
      </a:accent1>
      <a:accent2>
        <a:srgbClr val="E2001A"/>
      </a:accent2>
      <a:accent3>
        <a:srgbClr val="FFFFFF"/>
      </a:accent3>
      <a:accent4>
        <a:srgbClr val="011B58"/>
      </a:accent4>
      <a:accent5>
        <a:srgbClr val="AAABB9"/>
      </a:accent5>
      <a:accent6>
        <a:srgbClr val="CD0016"/>
      </a:accent6>
      <a:hlink>
        <a:srgbClr val="FABB00"/>
      </a:hlink>
      <a:folHlink>
        <a:srgbClr val="99CC00"/>
      </a:folHlink>
    </a:clrScheme>
    <a:fontScheme name="DAS Mustervorlage 4zu3">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Genev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Geneva" charset="-128"/>
          </a:defRPr>
        </a:defPPr>
      </a:lstStyle>
    </a:lnDef>
  </a:objectDefaults>
  <a:extraClrSchemeLst>
    <a:extraClrScheme>
      <a:clrScheme name="DAS Mustervorlage 4zu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S Mustervorlage 4zu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S Mustervorlage 4zu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S Mustervorlage 4zu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S Mustervorlage 4zu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S Mustervorlage 4zu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S Mustervorlage 4zu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S Mustervorlage 4zu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S Mustervorlage 4zu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S Mustervorlage 4zu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S Mustervorlage 4zu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S Mustervorlage 4zu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S Mustervorlage 4zu3 13">
        <a:dk1>
          <a:srgbClr val="022268"/>
        </a:dk1>
        <a:lt1>
          <a:srgbClr val="FFFFFF"/>
        </a:lt1>
        <a:dk2>
          <a:srgbClr val="022268"/>
        </a:dk2>
        <a:lt2>
          <a:srgbClr val="FFFFFF"/>
        </a:lt2>
        <a:accent1>
          <a:srgbClr val="022268"/>
        </a:accent1>
        <a:accent2>
          <a:srgbClr val="E2001A"/>
        </a:accent2>
        <a:accent3>
          <a:srgbClr val="FFFFFF"/>
        </a:accent3>
        <a:accent4>
          <a:srgbClr val="011B58"/>
        </a:accent4>
        <a:accent5>
          <a:srgbClr val="AAABB9"/>
        </a:accent5>
        <a:accent6>
          <a:srgbClr val="CD0016"/>
        </a:accent6>
        <a:hlink>
          <a:srgbClr val="FABB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DAS Mustervorlage 4zu3</Template>
  <TotalTime>2150</TotalTime>
  <Words>1438</Words>
  <Application>Microsoft Office PowerPoint</Application>
  <PresentationFormat>On-screen Show (4:3)</PresentationFormat>
  <Paragraphs>415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DAS Mustervorlage 4zu3</vt:lpstr>
      <vt:lpstr>La TVA sur les honoraires d‘avocats en pratique... Cercle Luxembourgeois des Assureurs</vt:lpstr>
      <vt:lpstr>La TVA sur les honoraires d’avocats en pratique… </vt:lpstr>
      <vt:lpstr>La TVA sur les honoraires d’avocats en pratique… Agenda</vt:lpstr>
      <vt:lpstr>La TVA sur les honoraires d’avocats en pratique… Un peu d’histoire et de théorie…</vt:lpstr>
      <vt:lpstr>La TVA sur les honoraires d’avocats en pratique… Un peu d’histoire et de théorie…</vt:lpstr>
      <vt:lpstr>La TVA sur les honoraires d’avocats en pratique… Un peu d’histoire et de théorie…</vt:lpstr>
      <vt:lpstr>La TVA sur les honoraires d’avocats en pratique… Conséquences sur la gestion de sinistres</vt:lpstr>
      <vt:lpstr>La TVA sur les honoraires d’avocats en pratique… Conséquences sur la gestion de sinistres</vt:lpstr>
      <vt:lpstr>La TVA sur les honoraires d’avocats en pratique… Conséquences sur la gestion de sinistres</vt:lpstr>
      <vt:lpstr>La TVA sur les honoraires d’avocats en pratique… Conséquences sur la gestion de sinistres</vt:lpstr>
      <vt:lpstr>La TVA sur les honoraires d’avocats en pratique… Conséquences sur la gestion de sinistres</vt:lpstr>
      <vt:lpstr>La TVA sur les honoraires d’avocats en pratique… Conséquences sur la gestion de sinistres - facturation</vt:lpstr>
      <vt:lpstr>La TVA sur les honoraires d’avocats en pratique… Conséquences sur la gestion de sinistres - facturation</vt:lpstr>
      <vt:lpstr>La TVA sur les honoraires d’avocats en pratique… Conséquences sur la gestion de sinistres</vt:lpstr>
      <vt:lpstr>La TVA sur les honoraires d’avocats en pratique… Conséquences sur la gestion d’un contrat - souscription</vt:lpstr>
      <vt:lpstr>La TVA sur les honoraires d’avocats en pratique… Conséquences sur la rentabilité</vt:lpstr>
      <vt:lpstr>La TVA sur les honoraires d’avocats en pratique… Accès à la justice et hausse tarifaire</vt:lpstr>
      <vt:lpstr>La TVA sur les honoraires d’avocats en pratique… Rôle et importance du courtier</vt:lpstr>
      <vt:lpstr>La TVA sur les honoraires d’avocats en pratique… Questions fréquentes</vt:lpstr>
      <vt:lpstr>La TVA sur les honoraires d’avocats en pratique… Questions ouvertes</vt:lpstr>
      <vt:lpstr>La TVA sur les honoraires d’avocats en pratique… Questions ouvertes</vt:lpstr>
    </vt:vector>
  </TitlesOfParts>
  <Company>ITERGO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MUSTERVORLAGE  UNTERZEILE MANUELL</dc:title>
  <dc:creator>Gandl</dc:creator>
  <cp:lastModifiedBy>DAS</cp:lastModifiedBy>
  <cp:revision>482</cp:revision>
  <cp:lastPrinted>2013-01-03T07:48:46Z</cp:lastPrinted>
  <dcterms:created xsi:type="dcterms:W3CDTF">2012-02-02T16:09:43Z</dcterms:created>
  <dcterms:modified xsi:type="dcterms:W3CDTF">2014-03-24T08:46:21Z</dcterms:modified>
</cp:coreProperties>
</file>